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8" r:id="rId3"/>
    <p:sldId id="257" r:id="rId4"/>
    <p:sldId id="258" r:id="rId5"/>
    <p:sldId id="259" r:id="rId6"/>
    <p:sldId id="280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71" r:id="rId15"/>
    <p:sldId id="272" r:id="rId16"/>
    <p:sldId id="273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2414" autoAdjust="0"/>
  </p:normalViewPr>
  <p:slideViewPr>
    <p:cSldViewPr>
      <p:cViewPr varScale="1">
        <p:scale>
          <a:sx n="111" d="100"/>
          <a:sy n="111" d="100"/>
        </p:scale>
        <p:origin x="232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A3C41-31D7-4B12-80C0-285C171C8AF8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49632-FCE8-4A4F-8C82-AC6D7B0BEF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998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49632-FCE8-4A4F-8C82-AC6D7B0BEFC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338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49632-FCE8-4A4F-8C82-AC6D7B0BEFC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684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3222"/>
            <a:ext cx="9323512" cy="699263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19672" y="5013176"/>
            <a:ext cx="75608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 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средство сохранения и укрепления здоровья дошкольников</a:t>
            </a:r>
          </a:p>
          <a:p>
            <a:pPr algn="r"/>
            <a:r>
              <a:rPr lang="ru-RU" sz="4000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           </a:t>
            </a:r>
            <a:endParaRPr lang="ru-RU" sz="14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Инструктор </a:t>
            </a:r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физической </a:t>
            </a:r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 </a:t>
            </a:r>
          </a:p>
          <a:p>
            <a:pPr algn="r"/>
            <a:r>
              <a:rPr lang="ru-RU" sz="1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Чеклецова</a:t>
            </a:r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Витальевна, МАДОУ детский сад № 26 г. </a:t>
            </a:r>
            <a:r>
              <a:rPr lang="ru-RU" sz="1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Ивделя</a:t>
            </a:r>
            <a:endParaRPr lang="ru-RU" sz="14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illustration_cartoon_girl_B10-PSD-0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3064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187624" y="424796"/>
            <a:ext cx="69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latin typeface="Times New Roman" panose="02020603050405020304" pitchFamily="18" charset="0"/>
              </a:rPr>
              <a:t>Почему дыхательная гимнастика нужна?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2075800"/>
            <a:ext cx="475252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Упражнения для органов дыхания помогают насытиться кислородом каждой клеточке организма ребенка.</a:t>
            </a:r>
          </a:p>
          <a:p>
            <a:r>
              <a:rPr lang="ru-RU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Упражнения учат ребятишек управлять своим дыханием.</a:t>
            </a:r>
          </a:p>
          <a:p>
            <a:r>
              <a:rPr lang="ru-RU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Правильное дыхание улучшает работу головного мозга, сердца и нервной системы ребенка.</a:t>
            </a:r>
          </a:p>
          <a:p>
            <a:r>
              <a:rPr lang="ru-RU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Дыхательные </a:t>
            </a:r>
            <a:r>
              <a:rPr lang="ru-RU" sz="1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упражнения-это</a:t>
            </a:r>
            <a:r>
              <a:rPr lang="ru-RU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отличная профилактика болезней органов дыхания.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0525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28926" y="571480"/>
            <a:ext cx="58579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Регулярные  занятия  дыхательной  гимнастикой  способствуют  воспитанию  правильного  речевого  дыхания  с  удлиненным  постепенным  вдохом, профилактике  болезней  дыхательных  путей.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   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Picture 2" descr="C:\Documents and Settings\Admin\Рабочий стол\a9676be5a59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500438"/>
            <a:ext cx="2224575" cy="271464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3357562"/>
            <a:ext cx="578647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Правильное  носовое  дыхание  способствует  тренировке  дыхательной  мускулатуры, улучшает 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местное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и  мозговое  кровообращение, препятствует  разрастанию  аденоидов, предохраняет  от  переохлаждения.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Documents and Settings\Admin\Рабочий стол\J0232732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1785926"/>
            <a:ext cx="1500198" cy="165417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00430" y="714356"/>
            <a:ext cx="52864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Дети в возрасте 3 </a:t>
            </a:r>
            <a:r>
              <a:rPr lang="ru-RU" sz="28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лет могут делать следующие дыхательные упражнения: 1) Дыхание только через одну ноздрю (левую, затем правую) ноздрю. </a:t>
            </a:r>
          </a:p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 descr="C:\Documents and Settings\Admin\Рабочий стол\post-78454-123392857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2786082" cy="2643182"/>
          </a:xfrm>
          <a:prstGeom prst="rect">
            <a:avLst/>
          </a:prstGeom>
          <a:noFill/>
        </p:spPr>
      </p:pic>
      <p:pic>
        <p:nvPicPr>
          <p:cNvPr id="7170" name="Picture 2" descr="C:\Documents and Settings\Admin\Рабочий стол\post-373610-131039763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708920"/>
            <a:ext cx="1571636" cy="164307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14348" y="4357694"/>
            <a:ext cx="79295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Правильное  речевое  дыхание – основа  для  нормального  звукопроизношения, речи  в  целом. Некоторые  звуки  требуют  энергичного  сильного  выдоха, сильной  воздушной  струи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857488" y="642918"/>
            <a:ext cx="5929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 занятиях  необходимо  соблюдать  следующие  требования:</a:t>
            </a:r>
            <a:endParaRPr lang="ru-RU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2143116"/>
            <a:ext cx="80724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выполнять  упражнения  каждый  день  по  3-6 минут, в  зависимости  от  возраста  детей;</a:t>
            </a:r>
          </a:p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проводить  упражнения  в  хорошо  проветренном  помещении  или  при  открытой  форточке;</a:t>
            </a:r>
          </a:p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заниматься  до  еды;</a:t>
            </a:r>
          </a:p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заниматься  в  свободной, не  стесняющей  движения  одежде;</a:t>
            </a:r>
          </a:p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дозировать  количество  и  темп  проведения  упражнений;</a:t>
            </a:r>
          </a:p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 процессе  речевого  дыхания  не  напрягать  мышцы  в  области  шеи, рук, живота, груди (плечи  не  поднимать  при  вдохе  и  опускать  при  выдохе);</a:t>
            </a:r>
          </a:p>
          <a:p>
            <a:pPr lvl="0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после  выдоха  перед  новым  вдохом  сделать  остановку  на  2-3  секунды.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Documents and Settings\Admin\Рабочий стол\illustration_cartoon_girl_B10-PSD-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62272" y="13645"/>
            <a:ext cx="9468544" cy="693013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99592" y="274639"/>
            <a:ext cx="7560840" cy="107721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</a:rPr>
              <a:t>Техника выполнения упражнений дыхательной гимнастики для детей</a:t>
            </a:r>
            <a:r>
              <a:rPr lang="ru-RU" b="1" i="1" dirty="0">
                <a:latin typeface="Times New Roman" panose="02020603050405020304" pitchFamily="18" charset="0"/>
              </a:rPr>
              <a:t>: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2420889"/>
            <a:ext cx="8003232" cy="304698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воздух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набирать через нос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</a:t>
            </a:r>
          </a:p>
          <a:p>
            <a:pPr marL="342900" indent="-342900">
              <a:buFontTx/>
              <a:buChar char="-"/>
              <a:defRPr/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плечи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не поднимать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</a:t>
            </a:r>
          </a:p>
          <a:p>
            <a:pPr marL="342900" indent="-342900">
              <a:buFontTx/>
              <a:buChar char="-"/>
              <a:defRPr/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выдох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должен быть длительным и плавным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;</a:t>
            </a:r>
          </a:p>
          <a:p>
            <a:pPr marL="342900" indent="-342900">
              <a:buFontTx/>
              <a:buChar char="-"/>
              <a:defRPr/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- необходимо следить, за тем, чтобы не надувались щеки (для начала их можно придерживать руками).</a:t>
            </a:r>
          </a:p>
        </p:txBody>
      </p:sp>
    </p:spTree>
    <p:extLst>
      <p:ext uri="{BB962C8B-B14F-4D97-AF65-F5344CB8AC3E}">
        <p14:creationId xmlns:p14="http://schemas.microsoft.com/office/powerpoint/2010/main" val="301527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620" y="-30192"/>
            <a:ext cx="914400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786050" y="428604"/>
            <a:ext cx="6000792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Игровые  упражнения  для развития физиологического и  речевого дыхания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97718" y="2029202"/>
            <a:ext cx="24661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Задуй  упрямую  свечу»</a:t>
            </a:r>
            <a:r>
              <a:rPr lang="ru-RU" sz="1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 правой  руке  держать  цветные  полоски  бумаги; левую  ладонь  положить  на  живот; вдохнуть  ртом, надуть  живот; затем  длительно  выдыхать, «гасить  свечу».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Documents and Settings\Admin\Рабочий стол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857628"/>
            <a:ext cx="1195369" cy="2571768"/>
          </a:xfrm>
          <a:prstGeom prst="rect">
            <a:avLst/>
          </a:prstGeom>
          <a:noFill/>
        </p:spPr>
      </p:pic>
      <p:pic>
        <p:nvPicPr>
          <p:cNvPr id="6147" name="Picture 3" descr="C:\Documents and Settings\Admin\Рабочий стол\4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2928934"/>
            <a:ext cx="723882" cy="3371846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7456" y="2500886"/>
            <a:ext cx="3617979" cy="2713484"/>
          </a:xfrm>
          <a:prstGeom prst="rect">
            <a:avLst/>
          </a:prstGeom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405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680447"/>
            <a:ext cx="3059400" cy="2302199"/>
          </a:xfrm>
        </p:spPr>
      </p:pic>
      <p:sp>
        <p:nvSpPr>
          <p:cNvPr id="5" name="Прямоугольник 4"/>
          <p:cNvSpPr/>
          <p:nvPr/>
        </p:nvSpPr>
        <p:spPr>
          <a:xfrm>
            <a:off x="2195736" y="316231"/>
            <a:ext cx="514353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 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«Паровоз»</a:t>
            </a:r>
            <a:r>
              <a:rPr lang="ru-RU" sz="1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ходить  по  комнате, имитируя  согнутыми  руками  движения  колес  паровоза, произнося  при  этом  «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чух-чух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и  изменяя  скорость  движения, громкость  и  частоту  произношения.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1" name="Picture 1" descr="C:\Documents and Settings\Admin\Рабочий стол\Toys-15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1933" y="4237675"/>
            <a:ext cx="4000528" cy="2857496"/>
          </a:xfrm>
          <a:prstGeom prst="rect">
            <a:avLst/>
          </a:prstGeom>
          <a:noFill/>
        </p:spPr>
      </p:pic>
      <p:pic>
        <p:nvPicPr>
          <p:cNvPr id="5122" name="Picture 2" descr="C:\Documents and Settings\Admin\Рабочий стол\40c9162860c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43116"/>
            <a:ext cx="3857620" cy="411910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162" y="1699527"/>
            <a:ext cx="2998349" cy="2256258"/>
          </a:xfrm>
          <a:prstGeom prst="rect">
            <a:avLst/>
          </a:prstGeom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Часики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993834"/>
            <a:ext cx="4464496" cy="2281766"/>
          </a:xfrm>
        </p:spPr>
      </p:pic>
      <p:sp>
        <p:nvSpPr>
          <p:cNvPr id="5" name="Прямоугольник 4"/>
          <p:cNvSpPr/>
          <p:nvPr/>
        </p:nvSpPr>
        <p:spPr>
          <a:xfrm>
            <a:off x="537188" y="1692276"/>
            <a:ext cx="30632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 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411" y="1174589"/>
            <a:ext cx="3428261" cy="25711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1402331"/>
            <a:ext cx="1831059" cy="2343454"/>
          </a:xfrm>
          <a:prstGeom prst="rect">
            <a:avLst/>
          </a:prstGeom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52526"/>
            <a:ext cx="6480720" cy="2916324"/>
          </a:xfrm>
        </p:spPr>
      </p:pic>
      <p:sp>
        <p:nvSpPr>
          <p:cNvPr id="5" name="Прямоугольник 4"/>
          <p:cNvSpPr/>
          <p:nvPr/>
        </p:nvSpPr>
        <p:spPr>
          <a:xfrm>
            <a:off x="1535885" y="407918"/>
            <a:ext cx="60722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  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«Гуси  летят»</a:t>
            </a:r>
            <a:r>
              <a:rPr lang="ru-RU" sz="1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медленно  и  плавно  ходить  по  комнате, взмахивая  руками, как  гуси; руки-крылья  на  вдохе  поднимать, на  выдохе  опускать, произнося «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гу-у-у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(8-10 раз).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 descr="C:\Documents and Settings\Admin\Рабочий стол\bird3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714884"/>
            <a:ext cx="2071702" cy="1420832"/>
          </a:xfrm>
          <a:prstGeom prst="rect">
            <a:avLst/>
          </a:prstGeom>
          <a:noFill/>
        </p:spPr>
      </p:pic>
      <p:pic>
        <p:nvPicPr>
          <p:cNvPr id="1030" name="Picture 6" descr="C:\Documents and Settings\Admin\Рабочий стол\bird3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4786322"/>
            <a:ext cx="2000264" cy="1420832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Рабочий стол\bird3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857760"/>
            <a:ext cx="2143140" cy="135732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18" y="3501008"/>
            <a:ext cx="3574307" cy="268073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363" y="3212976"/>
            <a:ext cx="4187957" cy="31409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0579" y="339904"/>
            <a:ext cx="3395597" cy="254669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968258">
            <a:off x="6429379" y="1647312"/>
            <a:ext cx="3081628" cy="680510"/>
          </a:xfrm>
          <a:prstGeom prst="rect">
            <a:avLst/>
          </a:prstGeom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347" y="3140968"/>
            <a:ext cx="4313453" cy="3235090"/>
          </a:xfrm>
        </p:spPr>
      </p:pic>
      <p:sp>
        <p:nvSpPr>
          <p:cNvPr id="5" name="Прямоугольник 4"/>
          <p:cNvSpPr/>
          <p:nvPr/>
        </p:nvSpPr>
        <p:spPr>
          <a:xfrm>
            <a:off x="3143240" y="1285860"/>
            <a:ext cx="55007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   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547" y="289852"/>
            <a:ext cx="4371318" cy="2991222"/>
          </a:xfrm>
          <a:prstGeom prst="rect">
            <a:avLst/>
          </a:prstGeom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996952"/>
            <a:ext cx="4512105" cy="3384079"/>
          </a:xfrm>
        </p:spPr>
      </p:pic>
      <p:sp>
        <p:nvSpPr>
          <p:cNvPr id="5" name="Прямоугольник 4"/>
          <p:cNvSpPr/>
          <p:nvPr/>
        </p:nvSpPr>
        <p:spPr>
          <a:xfrm>
            <a:off x="857224" y="3143248"/>
            <a:ext cx="47149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</a:rPr>
              <a:t>  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218" y="642918"/>
            <a:ext cx="3548624" cy="2661468"/>
          </a:xfrm>
          <a:prstGeom prst="rect">
            <a:avLst/>
          </a:prstGeom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068960"/>
            <a:ext cx="5842992" cy="3093349"/>
          </a:xfrm>
        </p:spPr>
      </p:pic>
      <p:sp>
        <p:nvSpPr>
          <p:cNvPr id="5" name="Прямоугольник 4"/>
          <p:cNvSpPr/>
          <p:nvPr/>
        </p:nvSpPr>
        <p:spPr>
          <a:xfrm>
            <a:off x="3143240" y="3786190"/>
            <a:ext cx="5643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  </a:t>
            </a:r>
            <a:endParaRPr lang="ru-RU" sz="3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87354"/>
            <a:ext cx="3333747" cy="2500310"/>
          </a:xfrm>
          <a:prstGeom prst="rect">
            <a:avLst/>
          </a:prstGeom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411" y="3630060"/>
            <a:ext cx="3500206" cy="2625155"/>
          </a:xfrm>
        </p:spPr>
      </p:pic>
      <p:sp>
        <p:nvSpPr>
          <p:cNvPr id="5" name="Прямоугольник 4"/>
          <p:cNvSpPr/>
          <p:nvPr/>
        </p:nvSpPr>
        <p:spPr>
          <a:xfrm>
            <a:off x="2714612" y="1500174"/>
            <a:ext cx="5715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</a:rPr>
              <a:t>    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490321"/>
            <a:ext cx="4416491" cy="33123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631915"/>
            <a:ext cx="3559713" cy="266978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72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92276"/>
            <a:ext cx="3840426" cy="288032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322" y="3429000"/>
            <a:ext cx="3995936" cy="29969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8104" y="764704"/>
            <a:ext cx="2663957" cy="1997968"/>
          </a:xfrm>
          <a:prstGeom prst="rect">
            <a:avLst/>
          </a:prstGeom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952" y="0"/>
            <a:ext cx="9131048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940153" y="5733257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СПАСИБО ЗА ВНИМАНИЕ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435</Words>
  <Application>Microsoft Office PowerPoint</Application>
  <PresentationFormat>Экран (4:3)</PresentationFormat>
  <Paragraphs>45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Часики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PC</cp:lastModifiedBy>
  <cp:revision>76</cp:revision>
  <dcterms:modified xsi:type="dcterms:W3CDTF">2024-10-23T17:49:56Z</dcterms:modified>
</cp:coreProperties>
</file>