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257" r:id="rId2"/>
    <p:sldId id="258" r:id="rId3"/>
    <p:sldId id="259" r:id="rId4"/>
    <p:sldId id="264" r:id="rId5"/>
    <p:sldId id="263" r:id="rId6"/>
    <p:sldId id="262" r:id="rId7"/>
    <p:sldId id="260" r:id="rId8"/>
    <p:sldId id="269" r:id="rId9"/>
    <p:sldId id="268" r:id="rId10"/>
    <p:sldId id="267" r:id="rId11"/>
    <p:sldId id="266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13DE884-2B1B-46F0-8BA2-EEE60B8F97A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3127675-91DA-46E2-9C4C-C9316F9D111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428736"/>
            <a:ext cx="824296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Проект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«Вместе к победе!»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7224" y="500042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детский сад №26 г.Ивделя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4810" y="3429000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Подготовили: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Музыкальный руководитель –    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Александрова А.В.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Воспитатели: Чеклецова Т.В.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Снытко Е.Г.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57554" y="621508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Ивдель, 2020 г.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1000108"/>
            <a:ext cx="414340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 проекта:</a:t>
            </a:r>
            <a:r>
              <a:rPr lang="ru-RU" dirty="0"/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информационно-творческий</a:t>
            </a:r>
          </a:p>
          <a:p>
            <a:endParaRPr lang="ru-RU" dirty="0"/>
          </a:p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 проекта:</a:t>
            </a:r>
            <a:r>
              <a:rPr lang="ru-RU" dirty="0"/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групповой</a:t>
            </a:r>
          </a:p>
          <a:p>
            <a:endParaRPr lang="ru-RU" dirty="0"/>
          </a:p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Время реализации: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март – май 2020 г.</a:t>
            </a:r>
          </a:p>
          <a:p>
            <a:endParaRPr lang="ru-RU" dirty="0"/>
          </a:p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Участники проекта: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музыкальный руководитель, 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воспитатели группы,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дети 5-7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родители.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социальные партнеры: «Городская библиотека»; «Этнографический музей».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Содержимое 4"/>
          <p:cNvPicPr>
            <a:picLocks/>
          </p:cNvPicPr>
          <p:nvPr/>
        </p:nvPicPr>
        <p:blipFill>
          <a:blip r:embed="rId3"/>
          <a:srcRect l="3999"/>
          <a:stretch>
            <a:fillRect/>
          </a:stretch>
        </p:blipFill>
        <p:spPr>
          <a:xfrm>
            <a:off x="4929190" y="928670"/>
            <a:ext cx="3643302" cy="4857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28662" y="428604"/>
            <a:ext cx="764386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4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457200"/>
            <a:r>
              <a:rPr lang="ru-RU" dirty="0">
                <a:latin typeface="Times New Roman" pitchFamily="18" charset="0"/>
                <a:cs typeface="Times New Roman" pitchFamily="18" charset="0"/>
              </a:rPr>
              <a:t>Тема Великой Отечественной войны чрезвычайно актуальна в современном обществе, способствует объединению, сплочению нашего народа.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Победы близок и понятен детям дошкольного возраста, потому что реализует достаточно простую, ясную идею, известную им по сказкам, – идею противостояния добра и зла и финальной победы добра.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праздник развивает и укрепляет в детях чувство справедливости, помогает осознать свою национальную принадлежность, особенность истории своей страны, призывает любить Родину и близких.</a:t>
            </a:r>
          </a:p>
          <a:p>
            <a:pPr indent="4572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Патриотизм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необходимо прививать через любовь к истории своей семьи. В данном проекте мы обращаемся к теме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75-летия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Великой Отечественной войны, потому что это способствует связи поколений.</a:t>
            </a:r>
          </a:p>
          <a:p>
            <a:endParaRPr lang="ru-RU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1472" y="928670"/>
            <a:ext cx="8143964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Воспитание патриотических чувств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детей.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Закрепление знаний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детей о Великой Отечественной войне и героизме русского народа через художественную литературу, музыку, живопись</a:t>
            </a:r>
            <a:r>
              <a:rPr lang="ru-RU" dirty="0"/>
              <a:t>.</a:t>
            </a:r>
            <a:endParaRPr lang="ru-RU" dirty="0" smtClean="0"/>
          </a:p>
          <a:p>
            <a:endParaRPr lang="ru-RU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</a:t>
            </a: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проекта:</a:t>
            </a:r>
          </a:p>
          <a:p>
            <a:pPr lvl="1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любовь к Родине, интерес к ее героической истории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 algn="just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познавательные способности в процессе практической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деятельности;</a:t>
            </a:r>
          </a:p>
          <a:p>
            <a:pPr lvl="1"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способствовать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развитию речи, эмоциональному воспроизведению через чтение стихотворений, рассказов о Великой Отечественной войне.</a:t>
            </a:r>
          </a:p>
          <a:p>
            <a:pPr lvl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расширить музыкальный кругозор детей. Развивать интерес к песням, созданным в дни Великой Отечественной войны, познакомить с песнями о войне, созданными после Победы, показать взаимосвязь поэзии и музыки;</a:t>
            </a:r>
          </a:p>
          <a:p>
            <a:pPr lvl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учить передавать настроение и содержание музыкальных произведений в движениях и рисунках.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00100" y="928670"/>
            <a:ext cx="72866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реализации проекта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endParaRPr lang="ru-RU" sz="24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НОД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игры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(сюжетно-ролевые, дидактические, экологические, речевые, подвижные, настольно-печатные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беседы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общение;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рассматривание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иллюстраций, рисунков, картинок, открыток,  мультимедийных презентаций;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экскурсии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прогулки;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просмотр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видеофильмов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разучивание стихотворений, песен, танцев;</a:t>
            </a:r>
          </a:p>
          <a:p>
            <a:pPr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художественная деятельность;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работа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родителями.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1538" y="428604"/>
            <a:ext cx="72866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Ожидаемые результаты: </a:t>
            </a:r>
          </a:p>
          <a:p>
            <a:endParaRPr lang="ru-RU" sz="24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000108"/>
            <a:ext cx="2714644" cy="51435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14678" y="1000108"/>
            <a:ext cx="2714644" cy="51435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072198" y="1000108"/>
            <a:ext cx="2714644" cy="51435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28596" y="1142984"/>
            <a:ext cx="242889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</a:rPr>
              <a:t>У детей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сформируется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осознанное проявление уважения к заслугам и подвигам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воинов ВОВ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-сформируется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осознанное отношение детей к ветеранам и Дню Победы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-сформируется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знание семейных обычаев, традиций; разовьется музыкальный вкус и продуктивное творческое отношение 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музыке.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57554" y="1142984"/>
            <a:ext cx="25003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</a:rPr>
              <a:t>У родителей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повысится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уровень педагогической, коммуникативной культуры родителей, их заинтересованности в патриотическом воспитании и развитии детей;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появится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активность в участии в педагогическом процессе ДОУ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укрепится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заинтересованность родителей в сотрудничестве 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43636" y="1142984"/>
            <a:ext cx="25717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</a:rPr>
              <a:t>У педагогов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-повысится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уровень профессиональной компетентности;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повысится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активность в социальном партнерстве с  семьями; наладится взаимодействие с родителями в воспитании у дошкольников патриотических чувств к Родине;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пополнится  предметно  -  развивающая   среда  в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группах.</a:t>
            </a:r>
            <a:endParaRPr lang="ru-RU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50004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Подготовительный этап реализации проекта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1571612"/>
            <a:ext cx="44291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-работа с методической литературой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-подбор музыкального репертуара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-разработка конспектов занятий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-подбор иллюстраций картин 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войне, дисков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-подбор стихов и литературных произведений о войне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презентации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детей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«День победы», «Дети герои», «Песни победы»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000108"/>
            <a:ext cx="3286148" cy="2427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2786058"/>
            <a:ext cx="2982935" cy="2197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4286256"/>
            <a:ext cx="2942706" cy="2216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50004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Основной 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этап реализации проекта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1142984"/>
            <a:ext cx="42148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цикла занятий художественно - эстетического развития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(музыкальная деятельность),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теме проекта («С этой песни всё и началось», «А до смерти четыре шага», Жди меня и я вернусь» и др.) включающие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активизация знаний о Великой Отечественной войне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беседа о событиях Великой Отечественной войны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 восприятие и анализ военных песен, знакомство с историей 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214422"/>
            <a:ext cx="3174527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50004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Основной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этап реализации проекта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1142984"/>
            <a:ext cx="492922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рассматривание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иллюстраций о войне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просмотр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презентаций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«День победы», «Дети герои», «Песни победы»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прослушивание цикла песен военных лет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разучивание песни «День Победы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заучивание стихотворений, песен о войне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рисунки детей 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 помню! Я горжусь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!»;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посещение историко-этнографического музея;</a:t>
            </a:r>
          </a:p>
          <a:p>
            <a:pPr>
              <a:buFontTx/>
              <a:buChar char="-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осещение городской библиотеки;</a:t>
            </a:r>
          </a:p>
          <a:p>
            <a:pPr>
              <a:buFontTx/>
              <a:buChar char="-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экскурсия к городской стелле.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\Desktop\САДИК\IMG-20200506-WA0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928670"/>
            <a:ext cx="3053035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3" y="4680688"/>
            <a:ext cx="3000396" cy="2002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User\Desktop\САДИК\IMG-20200506-WA00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2786058"/>
            <a:ext cx="3429024" cy="2097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50004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Заключительный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этап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проекта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1142984"/>
            <a:ext cx="421484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Дистанционный конкурс стихов «Мы о войне стихами говорим!» 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Дистанционная выставка детских работ  «Мы помним! Мы гордимся!».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Дистанционное занятие «День памяти Великой победы!»</a:t>
            </a:r>
          </a:p>
          <a:p>
            <a:pPr>
              <a:buFontTx/>
              <a:buChar char="-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000108"/>
            <a:ext cx="3200400" cy="4171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3429000"/>
            <a:ext cx="4219575" cy="31289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50004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Результат реализации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проекта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1071546"/>
            <a:ext cx="8001056" cy="567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результате работы было отмечено повышение интереса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дошкольников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 событиям Великой Отечественной войны,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более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осознанное понимание подвига советского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народа.</a:t>
            </a:r>
          </a:p>
          <a:p>
            <a:pPr algn="just">
              <a:spcBef>
                <a:spcPct val="0"/>
              </a:spcBef>
            </a:pP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При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восприятии песен военных лет, дети определяли характер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музыки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беседовали по содержанию, узнавали историю создания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песен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выражали характер произведений с помощью рисунка,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наблюдали  за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исполнением военных песен дома, сами исполняли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стихи и песни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ветерана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родителей – всё это способствовало активизации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патриотических качеств личности дошкольников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Активное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участие в музыкально – творческой деятельности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повысило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уровень исполнительской культуры, двигательной,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познавательной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активности, способствовало развитию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потенциала детей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процессе реализации проекта повысился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профессиональный уровень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педагогов, родители осознали необходимость более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активного участия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патриотическом воспитании детей в семье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сожалению Пандемия внесла свои коррективы в реализацию проекта, но мы считаем что поставленная цель, достигнута.</a:t>
            </a:r>
            <a:endParaRPr lang="ru-RU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8ae/000c8bcd-753e207c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71538" y="2071678"/>
            <a:ext cx="7244291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 праздником </a:t>
            </a: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Великой Победы!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171</TotalTime>
  <Words>744</Words>
  <Application>Microsoft Office PowerPoint</Application>
  <PresentationFormat>Экран (4:3)</PresentationFormat>
  <Paragraphs>107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18</cp:revision>
  <dcterms:created xsi:type="dcterms:W3CDTF">2020-11-10T10:53:17Z</dcterms:created>
  <dcterms:modified xsi:type="dcterms:W3CDTF">2020-11-10T15:17:56Z</dcterms:modified>
</cp:coreProperties>
</file>