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74" r:id="rId3"/>
    <p:sldId id="264" r:id="rId4"/>
    <p:sldId id="277" r:id="rId5"/>
    <p:sldId id="271" r:id="rId6"/>
    <p:sldId id="270" r:id="rId7"/>
    <p:sldId id="278" r:id="rId8"/>
    <p:sldId id="279" r:id="rId9"/>
    <p:sldId id="269" r:id="rId10"/>
    <p:sldId id="268" r:id="rId11"/>
    <p:sldId id="27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CC"/>
    <a:srgbClr val="000000"/>
    <a:srgbClr val="33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79" autoAdjust="0"/>
    <p:restoredTop sz="94624" autoAdjust="0"/>
  </p:normalViewPr>
  <p:slideViewPr>
    <p:cSldViewPr>
      <p:cViewPr>
        <p:scale>
          <a:sx n="37" d="100"/>
          <a:sy n="37" d="100"/>
        </p:scale>
        <p:origin x="-2310" y="-10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27A14C9-1104-4380-BA72-02284D2AE82C}" type="datetimeFigureOut">
              <a:rPr lang="ru-RU" smtClean="0"/>
              <a:pPr/>
              <a:t>23.05.2020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55267B4-FEF8-4AF4-B40B-38EA9C3542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audio2.wav"/><Relationship Id="rId7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audio" Target="../media/audio1.wav"/><Relationship Id="rId7" Type="http://schemas.openxmlformats.org/officeDocument/2006/relationships/image" Target="../media/image1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5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audio" Target="../media/audio2.wav"/><Relationship Id="rId7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audio2.wav"/><Relationship Id="rId7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5.png"/><Relationship Id="rId9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audio" Target="../media/audio2.wav"/><Relationship Id="rId7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5.pn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audio" Target="../media/audio1.wav"/><Relationship Id="rId7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33.jpeg"/><Relationship Id="rId4" Type="http://schemas.openxmlformats.org/officeDocument/2006/relationships/image" Target="../media/image5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audio" Target="../media/audio1.wav"/><Relationship Id="rId7" Type="http://schemas.openxmlformats.org/officeDocument/2006/relationships/image" Target="../media/image3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image" Target="../media/image2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259632" y="1340768"/>
            <a:ext cx="7884367" cy="324036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250662" y="304892"/>
            <a:ext cx="7884367" cy="4598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40568" y="0"/>
            <a:ext cx="9684568" cy="76626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771800" y="919778"/>
            <a:ext cx="525658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anose="020B0602030504020204" pitchFamily="34" charset="0"/>
                <a:cs typeface="Lucida Sans Unicode" panose="020B0602030504020204" pitchFamily="34" charset="0"/>
              </a:rPr>
              <a:t>Интерактивная игра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/>
            </a:r>
            <a:b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</a:br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«Азбука </a:t>
            </a:r>
            <a:r>
              <a:rPr lang="ru-RU" sz="4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дорожных знаков для детей</a:t>
            </a:r>
          </a:p>
          <a:p>
            <a:pPr algn="ctr"/>
            <a:r>
              <a:rPr lang="ru-RU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  старшей группы»</a:t>
            </a:r>
            <a:endParaRPr lang="ru-RU" sz="4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19872" y="304892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МАДОУ детский сад № 26 г. Ивделя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143240" y="4397653"/>
            <a:ext cx="4309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Выполнили: Чеклецова Т.В., </a:t>
            </a:r>
            <a:r>
              <a:rPr lang="ru-RU" b="1" dirty="0" err="1" smtClean="0"/>
              <a:t>Булычева</a:t>
            </a:r>
            <a:r>
              <a:rPr lang="ru-RU" b="1" dirty="0" smtClean="0"/>
              <a:t> Н.В.</a:t>
            </a:r>
            <a:endParaRPr lang="ru-RU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707904" y="648866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Ивдель</a:t>
            </a:r>
            <a:r>
              <a:rPr lang="ru-RU" dirty="0" smtClean="0"/>
              <a:t> 2020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598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483768" y="692696"/>
            <a:ext cx="648072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latin typeface="+mj-lt"/>
              </a:rPr>
              <a:t>Мы - важные знаки,</a:t>
            </a: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Дорожные знаки.</a:t>
            </a: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На страже порядка стоим.</a:t>
            </a: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Вы правила знайте</a:t>
            </a: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И их соблюдайте,</a:t>
            </a:r>
          </a:p>
          <a:p>
            <a:pPr marL="0" indent="0">
              <a:buNone/>
            </a:pPr>
            <a:r>
              <a:rPr lang="ru-RU" sz="2800" dirty="0">
                <a:latin typeface="+mj-lt"/>
              </a:rPr>
              <a:t>А мы вам помочь поспешим</a:t>
            </a:r>
            <a:r>
              <a:rPr lang="ru-RU" sz="28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3789040"/>
            <a:ext cx="4320480" cy="28803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949" y="0"/>
            <a:ext cx="9036496" cy="696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494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1340768"/>
            <a:ext cx="7884367" cy="475252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50662" y="304892"/>
            <a:ext cx="7884367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091" y="8318"/>
            <a:ext cx="9132909" cy="6849682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Заголовок 12"/>
          <p:cNvSpPr>
            <a:spLocks noGrp="1"/>
          </p:cNvSpPr>
          <p:nvPr>
            <p:ph type="ctrTitle"/>
          </p:nvPr>
        </p:nvSpPr>
        <p:spPr>
          <a:xfrm>
            <a:off x="2286000" y="620688"/>
            <a:ext cx="6172200" cy="136815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/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chemeClr val="tx1"/>
                </a:solidFill>
              </a:rPr>
              <a:t>Сколько сигналов имеет светофор для пешеходов?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14" name="Подзаголовок 13"/>
          <p:cNvSpPr>
            <a:spLocks noGrp="1"/>
          </p:cNvSpPr>
          <p:nvPr>
            <p:ph type="subTitle" idx="1"/>
          </p:nvPr>
        </p:nvSpPr>
        <p:spPr>
          <a:xfrm>
            <a:off x="2286000" y="5805264"/>
            <a:ext cx="6172200" cy="56965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Выбрав ответ, укажите на нужную цифру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6" name="Пятно 2 15"/>
          <p:cNvSpPr/>
          <p:nvPr/>
        </p:nvSpPr>
        <p:spPr>
          <a:xfrm>
            <a:off x="1475656" y="2276872"/>
            <a:ext cx="2808312" cy="288032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8" name="10-конечная звезда 17"/>
          <p:cNvSpPr/>
          <p:nvPr/>
        </p:nvSpPr>
        <p:spPr>
          <a:xfrm>
            <a:off x="4644008" y="2204864"/>
            <a:ext cx="2016224" cy="2088232"/>
          </a:xfrm>
          <a:prstGeom prst="star10">
            <a:avLst>
              <a:gd name="adj" fmla="val 40709"/>
              <a:gd name="hf" fmla="val 1051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19" name="8-конечная звезда 18"/>
          <p:cNvSpPr/>
          <p:nvPr/>
        </p:nvSpPr>
        <p:spPr>
          <a:xfrm>
            <a:off x="6660232" y="3212976"/>
            <a:ext cx="2483768" cy="2232248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306145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1340768"/>
            <a:ext cx="7884367" cy="475252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50662" y="304892"/>
            <a:ext cx="7884367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36512" y="-8318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2123728" y="879778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Всем знакомые полоски, </a:t>
            </a:r>
          </a:p>
          <a:p>
            <a:r>
              <a:rPr lang="ru-RU" sz="2400" b="1" dirty="0"/>
              <a:t>Знают дети, знает взрослый, На ту сторону ведет... </a:t>
            </a:r>
          </a:p>
        </p:txBody>
      </p:sp>
      <p:pic>
        <p:nvPicPr>
          <p:cNvPr id="8194" name="Picture 2" descr="http://s3.netangels.ru/inova-media/cache/bc/18/25/71/3f/75/bc1825713f7503c9d3610bfdd334e38a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444208" y="3284984"/>
            <a:ext cx="2535521" cy="2664295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  <a:softEdge rad="112500"/>
          </a:effectLst>
        </p:spPr>
      </p:pic>
      <p:pic>
        <p:nvPicPr>
          <p:cNvPr id="8" name="Рисунок 7" descr="http://openclipart.org/image/800px/svg_to_png/28086/Anonymous_Roadsign_rail_fence.pn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99992" y="4509120"/>
            <a:ext cx="1642678" cy="141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779912" y="6197977"/>
            <a:ext cx="5919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Найди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знак «Пешеходный переход»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1" name="Рисунок 10" descr="http://www.legan.ru/zakaz/published/publicdata/SHOPLEGAN/attachments/SC/products_pictures/Dorojni_znak_1.24_enl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8304" y="1772816"/>
            <a:ext cx="1295175" cy="1322819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  <a:softEdge rad="112500"/>
          </a:effectLst>
        </p:spPr>
      </p:pic>
      <p:pic>
        <p:nvPicPr>
          <p:cNvPr id="1026" name="Picture 2" descr="https://dorznakikrym.ru/wp-content/uploads/2016/06/4.5.1-%C2%AB%D0%9F%D0%B5%D1%88%D0%B5%D1%85%D0%BE%D0%B4%D0%BD%D0%B0%D1%8F-%D0%B4%D0%BE%D1%80%D0%BE%D0%B6%D0%BA%D0%B0%C2%BB.pn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04048" y="2564904"/>
            <a:ext cx="1372814" cy="137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http://www.schule-und-familie.de/assets/images/SicherIstSicher/besiistsi2006/0306/verkehrsschilder-fussgaengerunter-oder-ueberfuehrung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99792" y="4581128"/>
            <a:ext cx="1509395" cy="14655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http://s3-eu-central-1.amazonaws.com/gazeta-sviblovo/uploads/2016/09/traffic-sign-6724_960_720.png"/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99792" y="2636912"/>
            <a:ext cx="1224136" cy="144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6145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267744" y="699128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Arial Black" panose="020B0A04020102020204" pitchFamily="34" charset="0"/>
              </a:rPr>
              <a:t>Эй, водитель осторожно!</a:t>
            </a:r>
          </a:p>
          <a:p>
            <a:r>
              <a:rPr lang="ru-RU" dirty="0">
                <a:latin typeface="Arial Black" panose="020B0A04020102020204" pitchFamily="34" charset="0"/>
              </a:rPr>
              <a:t>Ехать быстро невозможно.</a:t>
            </a:r>
          </a:p>
          <a:p>
            <a:r>
              <a:rPr lang="ru-RU" dirty="0">
                <a:latin typeface="Arial Black" panose="020B0A04020102020204" pitchFamily="34" charset="0"/>
              </a:rPr>
              <a:t>Знают люди все на свете-</a:t>
            </a:r>
          </a:p>
          <a:p>
            <a:r>
              <a:rPr lang="ru-RU" dirty="0">
                <a:latin typeface="Arial Black" panose="020B0A04020102020204" pitchFamily="34" charset="0"/>
              </a:rPr>
              <a:t>В этом месте ходят дети!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074" name="Picture 2" descr="http://images.slanet.ru/~src7458400/Trebuyutsya_voditeli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48063" y="3631358"/>
            <a:ext cx="3872263" cy="2245913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3923928" y="602128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Найди знак «Осторожно дети!»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 descr="http://tvoiomsk.ru/data/item/10255/Large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95736" y="2348880"/>
            <a:ext cx="1647815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www.urltarget.com/images/traffic-sign-road-sign-shield-traffic-road-36.pn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1368152" cy="1368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dosaaf-51.ru/uploads/posts/2010-05/1275130478_livezone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63888" y="4181181"/>
            <a:ext cx="1352550" cy="180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s://bezopasnost-tv.ru/upload/images/2016/04/ZE3iB122xi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69265" y="2060848"/>
            <a:ext cx="1440160" cy="1459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339752" y="332657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 какой сигнал светофора можно переходить дорогу?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99792" y="4221088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Выбери правильный сигнал 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Рисунок 12" descr="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2060848"/>
            <a:ext cx="1336468" cy="2088232"/>
          </a:xfrm>
          <a:prstGeom prst="rect">
            <a:avLst/>
          </a:prstGeom>
        </p:spPr>
      </p:pic>
      <p:pic>
        <p:nvPicPr>
          <p:cNvPr id="14" name="Рисунок 13" descr="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5976" y="2060848"/>
            <a:ext cx="1512168" cy="2110735"/>
          </a:xfrm>
          <a:prstGeom prst="rect">
            <a:avLst/>
          </a:prstGeom>
        </p:spPr>
      </p:pic>
      <p:pic>
        <p:nvPicPr>
          <p:cNvPr id="15" name="Рисунок 14" descr="3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00192" y="2060848"/>
            <a:ext cx="1524875" cy="2016224"/>
          </a:xfrm>
          <a:prstGeom prst="rect">
            <a:avLst/>
          </a:prstGeom>
        </p:spPr>
      </p:pic>
      <p:pic>
        <p:nvPicPr>
          <p:cNvPr id="16" name="Рисунок 15" descr="school231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99992" y="4792921"/>
            <a:ext cx="3816424" cy="206507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07740" y="134076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 smtClean="0"/>
              <a:t>1</a:t>
            </a:r>
            <a:endParaRPr lang="ru-RU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907038" y="141277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</a:t>
            </a:r>
            <a:endParaRPr lang="ru-RU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804248" y="141277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339752" y="928315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Если транспорт тут и там,</a:t>
            </a:r>
          </a:p>
          <a:p>
            <a:pPr marL="342900" indent="-342900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Перейти так сложно нам!</a:t>
            </a:r>
          </a:p>
          <a:p>
            <a:pPr marL="342900" indent="-342900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Пусть на помощь здесь придет</a:t>
            </a:r>
          </a:p>
          <a:p>
            <a:pPr marL="342900" indent="-342900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Нам подземный переход!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940153" y="3642567"/>
            <a:ext cx="2912222" cy="19466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07904" y="5818308"/>
            <a:ext cx="482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Найди знак «Подземный переход»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 descr="http://lexres-vshdo.ucoz.ru/Now_left/dor_sign_3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67744" y="2492896"/>
            <a:ext cx="1390015" cy="1390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im0-tub-ru.yandex.net/i?id=a999d0c673a674cc668ded2c87bada9a&amp;n=33&amp;h=215&amp;w=215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16500" y="756863"/>
            <a:ext cx="1445895" cy="14458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cdn.pixabay.com/photo/2012/04/13/01/32/two-way-street-31705_1280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355976" y="4005064"/>
            <a:ext cx="1643494" cy="1713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news.mail.ru/prev670w/pic/5f/33/main12756886_a761043cae0fd08a74159f3bded3336b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36096" y="2204864"/>
            <a:ext cx="1438871" cy="158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339752" y="188641"/>
            <a:ext cx="56886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Что понадобиться регулировщику на дороге?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1" name="Рисунок 10" descr="images (1).jpg"/>
          <p:cNvPicPr>
            <a:picLocks noChangeAspect="1"/>
          </p:cNvPicPr>
          <p:nvPr/>
        </p:nvPicPr>
        <p:blipFill>
          <a:blip r:embed="rId5" cstate="print"/>
          <a:srcRect l="14234" r="23379"/>
          <a:stretch>
            <a:fillRect/>
          </a:stretch>
        </p:blipFill>
        <p:spPr>
          <a:xfrm>
            <a:off x="6660232" y="2420888"/>
            <a:ext cx="201622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жезл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67744" y="1196752"/>
            <a:ext cx="1512168" cy="1512168"/>
          </a:xfrm>
          <a:prstGeom prst="rect">
            <a:avLst/>
          </a:prstGeom>
          <a:ln>
            <a:noFill/>
          </a:ln>
          <a:effectLst>
            <a:outerShdw blurRad="50800" dist="50800" dir="5400000" algn="ctr" rotWithShape="0">
              <a:schemeClr val="bg1">
                <a:alpha val="0"/>
              </a:schemeClr>
            </a:outerShdw>
            <a:softEdge rad="112500"/>
          </a:effectLst>
        </p:spPr>
      </p:pic>
      <p:pic>
        <p:nvPicPr>
          <p:cNvPr id="13" name="Рисунок 12" descr="oP8U0Hbe_zQ.jpg"/>
          <p:cNvPicPr>
            <a:picLocks noChangeAspect="1"/>
          </p:cNvPicPr>
          <p:nvPr/>
        </p:nvPicPr>
        <p:blipFill>
          <a:blip r:embed="rId7" cstate="print"/>
          <a:srcRect l="10804" r="-838" b="-15789"/>
          <a:stretch>
            <a:fillRect/>
          </a:stretch>
        </p:blipFill>
        <p:spPr>
          <a:xfrm>
            <a:off x="6660232" y="908720"/>
            <a:ext cx="1800200" cy="158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lUT9aiXMymg.jpg"/>
          <p:cNvPicPr>
            <a:picLocks noChangeAspect="1"/>
          </p:cNvPicPr>
          <p:nvPr/>
        </p:nvPicPr>
        <p:blipFill>
          <a:blip r:embed="rId8" cstate="print"/>
          <a:srcRect l="31120" r="30466"/>
          <a:stretch>
            <a:fillRect/>
          </a:stretch>
        </p:blipFill>
        <p:spPr>
          <a:xfrm>
            <a:off x="5436096" y="1772816"/>
            <a:ext cx="1224136" cy="1991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загруженное.jpg"/>
          <p:cNvPicPr>
            <a:picLocks noChangeAspect="1"/>
          </p:cNvPicPr>
          <p:nvPr/>
        </p:nvPicPr>
        <p:blipFill>
          <a:blip r:embed="rId9" cstate="print"/>
          <a:srcRect l="9125" t="10253" r="13308" b="888"/>
          <a:stretch>
            <a:fillRect/>
          </a:stretch>
        </p:blipFill>
        <p:spPr>
          <a:xfrm>
            <a:off x="1763688" y="2636912"/>
            <a:ext cx="1224136" cy="1872208"/>
          </a:xfrm>
          <a:prstGeom prst="rect">
            <a:avLst/>
          </a:prstGeom>
        </p:spPr>
      </p:pic>
      <p:pic>
        <p:nvPicPr>
          <p:cNvPr id="20" name="Рисунок 19" descr="75BzzllNN3o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75856" y="2636912"/>
            <a:ext cx="1838325" cy="1609725"/>
          </a:xfrm>
          <a:prstGeom prst="rect">
            <a:avLst/>
          </a:prstGeom>
        </p:spPr>
      </p:pic>
      <p:pic>
        <p:nvPicPr>
          <p:cNvPr id="21" name="Рисунок 20" descr="oVBftLI_kwE.jpg"/>
          <p:cNvPicPr>
            <a:picLocks noChangeAspect="1"/>
          </p:cNvPicPr>
          <p:nvPr/>
        </p:nvPicPr>
        <p:blipFill>
          <a:blip r:embed="rId11" cstate="print"/>
          <a:srcRect l="6097" r="26839" b="6762"/>
          <a:stretch>
            <a:fillRect/>
          </a:stretch>
        </p:blipFill>
        <p:spPr>
          <a:xfrm>
            <a:off x="5364088" y="4221088"/>
            <a:ext cx="1027574" cy="1728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002100" y="331464"/>
            <a:ext cx="36004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800" dirty="0"/>
              <a:t/>
            </a:r>
            <a:br>
              <a:rPr lang="ru-RU" sz="2800" dirty="0"/>
            </a:br>
            <a:r>
              <a:rPr lang="ru-RU" dirty="0">
                <a:latin typeface="Arial Black" panose="020B0A04020102020204" pitchFamily="34" charset="0"/>
              </a:rPr>
              <a:t>В дождь и в ясную погоду</a:t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>
                <a:latin typeface="Arial Black" panose="020B0A04020102020204" pitchFamily="34" charset="0"/>
              </a:rPr>
              <a:t>Здесь не ходят пешеходы.</a:t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>
                <a:latin typeface="Arial Black" panose="020B0A04020102020204" pitchFamily="34" charset="0"/>
              </a:rPr>
              <a:t>Говорит им знак одно:</a:t>
            </a:r>
            <a:br>
              <a:rPr lang="ru-RU" dirty="0">
                <a:latin typeface="Arial Black" panose="020B0A04020102020204" pitchFamily="34" charset="0"/>
              </a:rPr>
            </a:br>
            <a:r>
              <a:rPr lang="ru-RU" dirty="0">
                <a:latin typeface="Arial Black" panose="020B0A04020102020204" pitchFamily="34" charset="0"/>
              </a:rPr>
              <a:t>«Вам ходить запрещено!»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5" name="Рисунок 4" descr="http://www.vip-instruktors.ru/assets/images/3/3.jpg"/>
          <p:cNvPicPr/>
          <p:nvPr/>
        </p:nvPicPr>
        <p:blipFill>
          <a:blip r:embed="rId5" cstate="print">
            <a:lum contrast="40000"/>
          </a:blip>
          <a:srcRect/>
          <a:stretch>
            <a:fillRect/>
          </a:stretch>
        </p:blipFill>
        <p:spPr bwMode="auto">
          <a:xfrm>
            <a:off x="1972137" y="3161003"/>
            <a:ext cx="1709624" cy="1476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845791" y="5564633"/>
            <a:ext cx="5184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Рисунок 6" descr="http://tvoiomsk.ru/data/item/10255/Large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22704" y="3899388"/>
            <a:ext cx="2089456" cy="1977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dosaaf-51.ru/uploads/posts/2010-05/1275130478_livezone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79901" y="1152583"/>
            <a:ext cx="1352550" cy="180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avtobip.ru/znaki/zapret/3.27.svg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74968" y="331464"/>
            <a:ext cx="1691686" cy="164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6052405" y="3309455"/>
            <a:ext cx="2727863" cy="18667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853212" cy="71455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619672" y="260648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Выберете правильный ответ, где можно переходить дорогу.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10" name="Рисунок 9" descr="ajH1eNutOo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2060848"/>
            <a:ext cx="1944215" cy="2108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HkH-ixoNuu4.jpg"/>
          <p:cNvPicPr>
            <a:picLocks noChangeAspect="1"/>
          </p:cNvPicPr>
          <p:nvPr/>
        </p:nvPicPr>
        <p:blipFill>
          <a:blip r:embed="rId6" cstate="print"/>
          <a:srcRect r="140" b="4511"/>
          <a:stretch>
            <a:fillRect/>
          </a:stretch>
        </p:blipFill>
        <p:spPr>
          <a:xfrm>
            <a:off x="3995936" y="1916832"/>
            <a:ext cx="2160240" cy="2097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JPA2-QCLIqI.jpg"/>
          <p:cNvPicPr>
            <a:picLocks noChangeAspect="1"/>
          </p:cNvPicPr>
          <p:nvPr/>
        </p:nvPicPr>
        <p:blipFill>
          <a:blip r:embed="rId7" cstate="print"/>
          <a:srcRect r="550" b="8767"/>
          <a:stretch>
            <a:fillRect/>
          </a:stretch>
        </p:blipFill>
        <p:spPr>
          <a:xfrm>
            <a:off x="6588224" y="1988840"/>
            <a:ext cx="1944217" cy="1955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KhdjbUKrX1U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11960" y="4581128"/>
            <a:ext cx="2448393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2339752" y="141277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16016" y="141277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2</a:t>
            </a:r>
            <a:endParaRPr lang="ru-RU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308304" y="1412776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932040" y="407707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4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59632" y="1340768"/>
            <a:ext cx="7884367" cy="475252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50662" y="304892"/>
            <a:ext cx="7884367" cy="42366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accent1">
                  <a:tint val="44500"/>
                  <a:satMod val="160000"/>
                  <a:alpha val="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2024" y="0"/>
            <a:ext cx="9143999" cy="6858000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090250" y="332656"/>
            <a:ext cx="377789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«Знак дорожные работы»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Чинит здесь дорогу кто-то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Скорость сбавить нужно будет,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smtClean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Там ведь на дороге люди</a:t>
            </a:r>
            <a:endParaRPr lang="ru-RU" sz="1400" dirty="0">
              <a:effectLst/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http://img11.nnm.me/8/5/9/0/b/41582dd07bb3904b92d0e467e8a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48187" y="1772816"/>
            <a:ext cx="1995813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http://tvoiomsk.ru/data/item/10255/Large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23928" y="2564904"/>
            <a:ext cx="244827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http://news.mail.ru/prev670w/pic/5f/33/main12756886_a761043cae0fd08a74159f3bded3336b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91680" y="2852936"/>
            <a:ext cx="1942926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http://www.derev-grad.ru/stroitelstvo/obespechenie-bezopasnosti-v-hozyaistvennoi-deyatelnosti/inye-voprosy-bezopasnosti/img2104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16216" y="4365104"/>
            <a:ext cx="1944216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2627784" y="234888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1</a:t>
            </a:r>
            <a:endParaRPr lang="ru-RU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932040" y="213285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2</a:t>
            </a:r>
            <a:endParaRPr lang="ru-RU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028384" y="134076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3</a:t>
            </a:r>
            <a:endParaRPr lang="ru-RU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24328" y="407707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4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51230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1549</TotalTime>
  <Words>187</Words>
  <Application>Microsoft Office PowerPoint</Application>
  <PresentationFormat>Экран (4:3)</PresentationFormat>
  <Paragraphs>50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Слайд 1</vt:lpstr>
      <vt:lpstr>Слайд 2</vt:lpstr>
      <vt:lpstr>   Сколько сигналов имеет светофор для пешеходов?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185</cp:revision>
  <dcterms:created xsi:type="dcterms:W3CDTF">2014-07-15T15:51:57Z</dcterms:created>
  <dcterms:modified xsi:type="dcterms:W3CDTF">2020-05-23T09:28:47Z</dcterms:modified>
</cp:coreProperties>
</file>