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0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\&#1056;&#1072;&#1073;&#1086;&#1095;&#1080;&#1081;%20&#1089;&#1090;&#1086;&#1083;\&#1054;&#1083;&#1103;%20&#1056;&#1072;&#1073;&#1086;&#1090;&#1072;\detskaya-pesnya-gimn-neznayki-i-ego-druzey(muzofon.com).mp3" TargetMode="Externa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audio" Target="../media/audio2.wav"/><Relationship Id="rId7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Relationship Id="rId9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audio5.wav"/><Relationship Id="rId7" Type="http://schemas.openxmlformats.org/officeDocument/2006/relationships/image" Target="../media/image2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jpeg"/><Relationship Id="rId9" Type="http://schemas.openxmlformats.org/officeDocument/2006/relationships/image" Target="../media/image2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audio" Target="../media/audio6.wav"/><Relationship Id="rId7" Type="http://schemas.openxmlformats.org/officeDocument/2006/relationships/image" Target="../media/image32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4.wav"/><Relationship Id="rId5" Type="http://schemas.openxmlformats.org/officeDocument/2006/relationships/image" Target="../media/image36.gi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audio" Target="../media/audio6.wav"/><Relationship Id="rId7" Type="http://schemas.openxmlformats.org/officeDocument/2006/relationships/image" Target="../media/image3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1.jpeg"/><Relationship Id="rId4" Type="http://schemas.openxmlformats.org/officeDocument/2006/relationships/image" Target="../media/image37.jpeg"/><Relationship Id="rId9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4.wav"/><Relationship Id="rId5" Type="http://schemas.openxmlformats.org/officeDocument/2006/relationships/image" Target="../media/image42.gif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audio" Target="../media/audio7.wav"/><Relationship Id="rId7" Type="http://schemas.openxmlformats.org/officeDocument/2006/relationships/image" Target="../media/image32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5" Type="http://schemas.openxmlformats.org/officeDocument/2006/relationships/image" Target="../media/image45.gi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4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\&#1056;&#1072;&#1073;&#1086;&#1095;&#1080;&#1081;%20&#1089;&#1090;&#1086;&#1083;\&#1054;&#1083;&#1103;%20&#1056;&#1072;&#1073;&#1086;&#1090;&#1072;\Detskie-pesni-Pesnya-iz-mul_tika-Masha-i-Medved_(muzofon.com).mp3" TargetMode="Externa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detskaya-pesnya-gimn-neznayki-i-ego-druzey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0" y="285728"/>
            <a:ext cx="304800" cy="304800"/>
          </a:xfrm>
          <a:prstGeom prst="rect">
            <a:avLst/>
          </a:prstGeom>
        </p:spPr>
      </p:pic>
      <p:pic>
        <p:nvPicPr>
          <p:cNvPr id="8" name="detskaya-pesnya-gimn-neznayki-i-ego-druzey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Содержимое 5" descr="Незнайка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-201124" y="0"/>
            <a:ext cx="9345124" cy="721521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57200"/>
            <a:ext cx="6429420" cy="3186114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Comic Sans MS" pitchFamily="66" charset="0"/>
              </a:rPr>
              <a:t>Путешествие незнайки в город!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Comic Sans MS" pitchFamily="66" charset="0"/>
            </a:endParaRPr>
          </a:p>
        </p:txBody>
      </p:sp>
      <p:pic>
        <p:nvPicPr>
          <p:cNvPr id="4" name="Рисунок 3" descr="110752829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428604"/>
            <a:ext cx="1776420" cy="1776420"/>
          </a:xfrm>
          <a:prstGeom prst="rect">
            <a:avLst/>
          </a:prstGeom>
        </p:spPr>
      </p:pic>
      <p:pic>
        <p:nvPicPr>
          <p:cNvPr id="5" name="Рисунок 4" descr="358846374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429520" y="0"/>
            <a:ext cx="1905000" cy="1857375"/>
          </a:xfrm>
          <a:prstGeom prst="rect">
            <a:avLst/>
          </a:prstGeom>
        </p:spPr>
      </p:pic>
      <p:pic>
        <p:nvPicPr>
          <p:cNvPr id="7" name="Рисунок 6" descr="butterfly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1285852" y="4286256"/>
            <a:ext cx="3714750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27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12" descr="091f0ccee32be06d02e2b006827d1253.jpg"/>
          <p:cNvPicPr>
            <a:picLocks noGrp="1" noChangeAspect="1"/>
          </p:cNvPicPr>
          <p:nvPr>
            <p:ph sz="quarter" idx="4"/>
          </p:nvPr>
        </p:nvPicPr>
        <p:blipFill>
          <a:blip r:embed="rId4" cstate="email"/>
          <a:stretch>
            <a:fillRect/>
          </a:stretch>
        </p:blipFill>
        <p:spPr>
          <a:xfrm>
            <a:off x="0" y="1"/>
            <a:ext cx="9134633" cy="6858000"/>
          </a:xfrm>
        </p:spPr>
      </p:pic>
      <p:pic>
        <p:nvPicPr>
          <p:cNvPr id="20" name="Рисунок 19" descr="5.16_(Road_sign)_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7572396" y="2285992"/>
            <a:ext cx="1285874" cy="1813082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" name="Содержимое 17" descr="delowap_ru-19619fc.gif"/>
          <p:cNvPicPr>
            <a:picLocks noGrp="1" noChangeAspect="1"/>
          </p:cNvPicPr>
          <p:nvPr>
            <p:ph sz="quarter" idx="2"/>
          </p:nvPr>
        </p:nvPicPr>
        <p:blipFill>
          <a:blip r:embed="rId6" cstate="email"/>
          <a:stretch>
            <a:fillRect/>
          </a:stretch>
        </p:blipFill>
        <p:spPr>
          <a:xfrm>
            <a:off x="1785918" y="2071678"/>
            <a:ext cx="2532868" cy="2532868"/>
          </a:xfrm>
        </p:spPr>
      </p:pic>
      <p:pic>
        <p:nvPicPr>
          <p:cNvPr id="19" name="Рисунок 18" descr="306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429520" y="642918"/>
            <a:ext cx="1500198" cy="1500198"/>
          </a:xfrm>
          <a:prstGeom prst="rect">
            <a:avLst/>
          </a:prstGeom>
        </p:spPr>
      </p:pic>
      <p:pic>
        <p:nvPicPr>
          <p:cNvPr id="22" name="Рисунок 21" descr="541926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286644" y="4429132"/>
            <a:ext cx="1643054" cy="16430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D75B"/>
                                      </p:to>
                                    </p:animClr>
                                    <p:animClr clrSpc="rgb">
                                      <p:cBhvr>
                                        <p:cTn id="22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DD75B"/>
                                      </p:to>
                                    </p:animClr>
                                    <p:set>
                                      <p:cBhvr>
                                        <p:cTn id="23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4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D75B"/>
                                      </p:to>
                                    </p:animClr>
                                    <p:animClr clrSpc="rgb">
                                      <p:cBhvr>
                                        <p:cTn id="35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DD75B"/>
                                      </p:to>
                                    </p:animClr>
                                    <p:set>
                                      <p:cBhvr>
                                        <p:cTn id="36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63000"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bg025.jpg"/>
          <p:cNvPicPr>
            <a:picLocks noGrp="1" noChangeAspect="1"/>
          </p:cNvPicPr>
          <p:nvPr>
            <p:ph sz="quarter" idx="2"/>
          </p:nvPr>
        </p:nvPicPr>
        <p:blipFill>
          <a:blip r:embed="rId3" cstate="email"/>
          <a:stretch>
            <a:fillRect/>
          </a:stretch>
        </p:blipFill>
        <p:spPr>
          <a:xfrm>
            <a:off x="-219110" y="-166314"/>
            <a:ext cx="9363110" cy="7024314"/>
          </a:xfrm>
        </p:spPr>
      </p:pic>
      <p:pic>
        <p:nvPicPr>
          <p:cNvPr id="8" name="Содержимое 7" descr="bus-animation2.gif"/>
          <p:cNvPicPr>
            <a:picLocks noGrp="1" noChangeAspect="1"/>
          </p:cNvPicPr>
          <p:nvPr>
            <p:ph sz="quarter" idx="4"/>
          </p:nvPr>
        </p:nvPicPr>
        <p:blipFill>
          <a:blip r:embed="rId4" cstate="email"/>
          <a:stretch>
            <a:fillRect/>
          </a:stretch>
        </p:blipFill>
        <p:spPr>
          <a:xfrm>
            <a:off x="4786314" y="2643182"/>
            <a:ext cx="6101075" cy="3303694"/>
          </a:xfrm>
        </p:spPr>
      </p:pic>
      <p:pic>
        <p:nvPicPr>
          <p:cNvPr id="10" name="Рисунок 9" descr="0_afdbb_36d3245_orig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214414" y="785794"/>
            <a:ext cx="1538287" cy="1457325"/>
          </a:xfrm>
          <a:prstGeom prst="rect">
            <a:avLst/>
          </a:prstGeom>
        </p:spPr>
      </p:pic>
      <p:pic>
        <p:nvPicPr>
          <p:cNvPr id="13" name="Рисунок 12" descr="0_923c6_c5026b6_XL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857356" y="5000636"/>
            <a:ext cx="1543390" cy="1662112"/>
          </a:xfrm>
          <a:prstGeom prst="rect">
            <a:avLst/>
          </a:prstGeom>
        </p:spPr>
      </p:pic>
      <p:pic>
        <p:nvPicPr>
          <p:cNvPr id="14" name="Рисунок 13" descr="5ra4y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071670" y="1928802"/>
            <a:ext cx="3809995" cy="2143122"/>
          </a:xfrm>
          <a:prstGeom prst="rect">
            <a:avLst/>
          </a:prstGeom>
        </p:spPr>
      </p:pic>
      <p:pic>
        <p:nvPicPr>
          <p:cNvPr id="15" name="Рисунок 14" descr="0a3045544f6d69b904c4796b9acb20db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715272" y="2357430"/>
            <a:ext cx="709608" cy="685875"/>
          </a:xfrm>
          <a:prstGeom prst="rect">
            <a:avLst/>
          </a:prstGeom>
        </p:spPr>
      </p:pic>
      <p:pic>
        <p:nvPicPr>
          <p:cNvPr id="16" name="Рисунок 15" descr="25cad87ad9fe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1142976" y="2571744"/>
            <a:ext cx="419099" cy="4190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3164E-6 L -0.93177 0.010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" y="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gibdd.jpg"/>
          <p:cNvPicPr>
            <a:picLocks noGrp="1" noChangeAspect="1"/>
          </p:cNvPicPr>
          <p:nvPr>
            <p:ph sz="quarter" idx="2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665312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neznaika22.gif"/>
          <p:cNvPicPr>
            <a:picLocks noGrp="1" noChangeAspect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>
          <a:xfrm>
            <a:off x="4572000" y="5529856"/>
            <a:ext cx="785818" cy="132814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6.JPG"/>
          <p:cNvPicPr>
            <a:picLocks noGrp="1" noChangeAspect="1"/>
          </p:cNvPicPr>
          <p:nvPr>
            <p:ph sz="quarter" idx="2"/>
          </p:nvPr>
        </p:nvPicPr>
        <p:blipFill>
          <a:blip r:embed="rId4" cstate="email"/>
          <a:stretch>
            <a:fillRect/>
          </a:stretch>
        </p:blipFill>
        <p:spPr>
          <a:xfrm>
            <a:off x="571472" y="0"/>
            <a:ext cx="8072494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Содержимое 9" descr="redlight1.gif"/>
          <p:cNvPicPr>
            <a:picLocks noGrp="1" noChangeAspect="1"/>
          </p:cNvPicPr>
          <p:nvPr>
            <p:ph sz="quarter" idx="4"/>
          </p:nvPr>
        </p:nvPicPr>
        <p:blipFill>
          <a:blip r:embed="rId5" cstate="email"/>
          <a:stretch>
            <a:fillRect/>
          </a:stretch>
        </p:blipFill>
        <p:spPr>
          <a:xfrm>
            <a:off x="5786446" y="696864"/>
            <a:ext cx="1285884" cy="1285884"/>
          </a:xfrm>
        </p:spPr>
      </p:pic>
      <p:pic>
        <p:nvPicPr>
          <p:cNvPr id="11" name="Рисунок 10" descr="Boton_Amarillo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857884" y="1928802"/>
            <a:ext cx="1214446" cy="1214446"/>
          </a:xfrm>
          <a:prstGeom prst="rect">
            <a:avLst/>
          </a:prstGeom>
        </p:spPr>
      </p:pic>
      <p:pic>
        <p:nvPicPr>
          <p:cNvPr id="12" name="Рисунок 11" descr="300px-Зелёный_круг.svg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857884" y="3214676"/>
            <a:ext cx="1214456" cy="1214456"/>
          </a:xfrm>
          <a:prstGeom prst="rect">
            <a:avLst/>
          </a:prstGeom>
        </p:spPr>
      </p:pic>
      <p:pic>
        <p:nvPicPr>
          <p:cNvPr id="15" name="Рисунок 14" descr="1285933607_600px-smiley.svg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5929322" y="3286124"/>
            <a:ext cx="1071550" cy="1071550"/>
          </a:xfrm>
          <a:prstGeom prst="rect">
            <a:avLst/>
          </a:prstGeom>
        </p:spPr>
      </p:pic>
      <p:pic>
        <p:nvPicPr>
          <p:cNvPr id="18" name="Рисунок 17" descr="laz_sm72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5572132" y="2000240"/>
            <a:ext cx="1660370" cy="1143008"/>
          </a:xfrm>
          <a:prstGeom prst="rect">
            <a:avLst/>
          </a:prstGeom>
        </p:spPr>
      </p:pic>
      <p:pic>
        <p:nvPicPr>
          <p:cNvPr id="19" name="Рисунок 18" descr="laz_sm72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5572132" y="785794"/>
            <a:ext cx="1625769" cy="11191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021409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gibdd.jpg"/>
          <p:cNvPicPr>
            <a:picLocks noGrp="1" noChangeAspect="1"/>
          </p:cNvPicPr>
          <p:nvPr>
            <p:ph sz="quarter" idx="2"/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665312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0_58479_2d877ea4_M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429124" y="5308297"/>
            <a:ext cx="805846" cy="1549703"/>
          </a:xfrm>
          <a:prstGeom prst="rect">
            <a:avLst/>
          </a:prstGeom>
        </p:spPr>
      </p:pic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00452 -0.623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03_2.jpg"/>
          <p:cNvPicPr>
            <a:picLocks noGrp="1" noChangeAspect="1"/>
          </p:cNvPicPr>
          <p:nvPr>
            <p:ph sz="quarter" idx="2"/>
          </p:nvPr>
        </p:nvPicPr>
        <p:blipFill>
          <a:blip r:embed="rId4" cstate="email"/>
          <a:stretch>
            <a:fillRect/>
          </a:stretch>
        </p:blipFill>
        <p:spPr>
          <a:xfrm>
            <a:off x="0" y="-357214"/>
            <a:ext cx="9144000" cy="7635152"/>
          </a:xfrm>
        </p:spPr>
      </p:pic>
      <p:pic>
        <p:nvPicPr>
          <p:cNvPr id="14" name="Рисунок 13" descr="chernyy_kvadrat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643174" y="1214422"/>
            <a:ext cx="1357302" cy="13542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0_58479_2d877ea4_M.png"/>
          <p:cNvPicPr>
            <a:picLocks noGrp="1" noChangeAspect="1"/>
          </p:cNvPicPr>
          <p:nvPr>
            <p:ph sz="quarter" idx="4"/>
          </p:nvPr>
        </p:nvPicPr>
        <p:blipFill>
          <a:blip r:embed="rId6" cstate="email"/>
          <a:stretch>
            <a:fillRect/>
          </a:stretch>
        </p:blipFill>
        <p:spPr>
          <a:xfrm>
            <a:off x="2928926" y="4786322"/>
            <a:ext cx="1175802" cy="2261157"/>
          </a:xfrm>
        </p:spPr>
      </p:pic>
      <p:pic>
        <p:nvPicPr>
          <p:cNvPr id="11" name="Рисунок 10" descr="0014-018-Podzemnyj-i-nadzemnyj-peshekhodnyj-perekhody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929190" y="5500702"/>
            <a:ext cx="1142988" cy="1139178"/>
          </a:xfrm>
          <a:prstGeom prst="rect">
            <a:avLst/>
          </a:prstGeom>
        </p:spPr>
      </p:pic>
      <p:pic>
        <p:nvPicPr>
          <p:cNvPr id="12" name="Рисунок 11" descr="197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6286512" y="5500702"/>
            <a:ext cx="1143008" cy="1143008"/>
          </a:xfrm>
          <a:prstGeom prst="rect">
            <a:avLst/>
          </a:prstGeom>
        </p:spPr>
      </p:pic>
      <p:pic>
        <p:nvPicPr>
          <p:cNvPr id="13" name="Рисунок 12" descr="162752_w640_h640_5361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7572396" y="5500702"/>
            <a:ext cx="1143008" cy="113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-0.01064 L -0.51667 -0.6052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" y="-297"/>
                                    </p:animMotion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bg02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9936"/>
          </a:xfrm>
          <a:prstGeom prst="rect">
            <a:avLst/>
          </a:prstGeom>
        </p:spPr>
      </p:pic>
      <p:pic>
        <p:nvPicPr>
          <p:cNvPr id="8" name="j0214098.wav">
            <a:hlinkClick r:id="" action="ppaction://media"/>
          </p:cNvPr>
          <p:cNvPicPr>
            <a:picLocks noGrp="1" noRot="1" noChangeAspect="1"/>
          </p:cNvPicPr>
          <p:nvPr>
            <p:ph sz="quarter" idx="4"/>
            <a:wavAudioFile r:embed="rId1" name="j0214098.wav"/>
          </p:nvPr>
        </p:nvPicPr>
        <p:blipFill>
          <a:blip r:embed="rId4" cstate="email"/>
          <a:stretch>
            <a:fillRect/>
          </a:stretch>
        </p:blipFill>
        <p:spPr>
          <a:xfrm>
            <a:off x="6640513" y="3135313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!__1_~1.GIF"/>
          <p:cNvPicPr>
            <a:picLocks noGrp="1" noChangeAspect="1"/>
          </p:cNvPicPr>
          <p:nvPr>
            <p:ph sz="quarter" idx="2"/>
          </p:nvPr>
        </p:nvPicPr>
        <p:blipFill>
          <a:blip r:embed="rId5" cstate="email"/>
          <a:stretch>
            <a:fillRect/>
          </a:stretch>
        </p:blipFill>
        <p:spPr>
          <a:xfrm>
            <a:off x="0" y="-214338"/>
            <a:ext cx="8077226" cy="671756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17.jpg"/>
          <p:cNvPicPr>
            <a:picLocks noGrp="1" noChangeAspect="1"/>
          </p:cNvPicPr>
          <p:nvPr>
            <p:ph sz="quarter" idx="2"/>
          </p:nvPr>
        </p:nvPicPr>
        <p:blipFill>
          <a:blip r:embed="rId4" cstate="email"/>
          <a:stretch>
            <a:fillRect/>
          </a:stretch>
        </p:blipFill>
        <p:spPr>
          <a:xfrm>
            <a:off x="-4796" y="0"/>
            <a:ext cx="9148796" cy="7715280"/>
          </a:xfrm>
        </p:spPr>
      </p:pic>
      <p:pic>
        <p:nvPicPr>
          <p:cNvPr id="13" name="Рисунок 12" descr="chernyy_kvadrat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428992" y="2857496"/>
            <a:ext cx="785798" cy="784052"/>
          </a:xfrm>
          <a:prstGeom prst="rect">
            <a:avLst/>
          </a:prstGeom>
        </p:spPr>
      </p:pic>
      <p:pic>
        <p:nvPicPr>
          <p:cNvPr id="12" name="Содержимое 11" descr="chernyy_kvadrat.jpg"/>
          <p:cNvPicPr>
            <a:picLocks noGrp="1" noChangeAspect="1"/>
          </p:cNvPicPr>
          <p:nvPr>
            <p:ph sz="quarter" idx="4"/>
          </p:nvPr>
        </p:nvPicPr>
        <p:blipFill>
          <a:blip r:embed="rId6" cstate="email"/>
          <a:stretch>
            <a:fillRect/>
          </a:stretch>
        </p:blipFill>
        <p:spPr>
          <a:xfrm>
            <a:off x="5643570" y="1285860"/>
            <a:ext cx="552845" cy="5516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9" descr="0_58479_2d877ea4_M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500430" y="4596843"/>
            <a:ext cx="1175802" cy="2261157"/>
          </a:xfrm>
          <a:prstGeom prst="rect">
            <a:avLst/>
          </a:prstGeom>
        </p:spPr>
      </p:pic>
      <p:pic>
        <p:nvPicPr>
          <p:cNvPr id="9" name="Рисунок 8" descr="0014-018-Podzemnyj-i-nadzemnyj-peshekhodnyj-perekhody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4929190" y="5500702"/>
            <a:ext cx="1142988" cy="1139178"/>
          </a:xfrm>
          <a:prstGeom prst="rect">
            <a:avLst/>
          </a:prstGeom>
        </p:spPr>
      </p:pic>
      <p:pic>
        <p:nvPicPr>
          <p:cNvPr id="10" name="Рисунок 9" descr="1972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6286512" y="5500702"/>
            <a:ext cx="1143008" cy="1143008"/>
          </a:xfrm>
          <a:prstGeom prst="rect">
            <a:avLst/>
          </a:prstGeom>
        </p:spPr>
      </p:pic>
      <p:pic>
        <p:nvPicPr>
          <p:cNvPr id="11" name="Рисунок 10" descr="162752_w640_h640_5361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7572396" y="5500702"/>
            <a:ext cx="1143008" cy="113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68178E-6 L -0.16545 -0.3883 " pathEditMode="relative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bg02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9936"/>
          </a:xfrm>
          <a:prstGeom prst="rect">
            <a:avLst/>
          </a:prstGeom>
        </p:spPr>
      </p:pic>
      <p:pic>
        <p:nvPicPr>
          <p:cNvPr id="10" name="j0214098.wav">
            <a:hlinkClick r:id="" action="ppaction://media"/>
          </p:cNvPr>
          <p:cNvPicPr>
            <a:picLocks noGrp="1" noRot="1" noChangeAspect="1"/>
          </p:cNvPicPr>
          <p:nvPr>
            <p:ph sz="quarter" idx="4"/>
            <a:wavAudioFile r:embed="rId1" name="j0214098.wav"/>
          </p:nvPr>
        </p:nvPicPr>
        <p:blipFill>
          <a:blip r:embed="rId4" cstate="email"/>
          <a:stretch>
            <a:fillRect/>
          </a:stretch>
        </p:blipFill>
        <p:spPr>
          <a:xfrm>
            <a:off x="5000628" y="3214686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0d0b5aebeab9d503692fb5df72da802c.jpg"/>
          <p:cNvPicPr>
            <a:picLocks noGrp="1" noChangeAspect="1"/>
          </p:cNvPicPr>
          <p:nvPr>
            <p:ph sz="quarter" idx="2"/>
          </p:nvPr>
        </p:nvPicPr>
        <p:blipFill>
          <a:blip r:embed="rId5" cstate="email"/>
          <a:stretch>
            <a:fillRect/>
          </a:stretch>
        </p:blipFill>
        <p:spPr>
          <a:xfrm>
            <a:off x="857224" y="285728"/>
            <a:ext cx="8005788" cy="570594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6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941392"/>
          </a:xfrm>
        </p:spPr>
      </p:pic>
      <p:pic>
        <p:nvPicPr>
          <p:cNvPr id="5" name="Рисунок 4" descr="chernyy_kvadrat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285984" y="0"/>
            <a:ext cx="1714512" cy="1285860"/>
          </a:xfrm>
          <a:prstGeom prst="rect">
            <a:avLst/>
          </a:prstGeom>
        </p:spPr>
      </p:pic>
      <p:pic>
        <p:nvPicPr>
          <p:cNvPr id="6" name="Содержимое 9" descr="0_58479_2d877ea4_M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500430" y="4596843"/>
            <a:ext cx="1175802" cy="2261157"/>
          </a:xfrm>
          <a:prstGeom prst="rect">
            <a:avLst/>
          </a:prstGeom>
        </p:spPr>
      </p:pic>
      <p:pic>
        <p:nvPicPr>
          <p:cNvPr id="7" name="Рисунок 6" descr="0014-018-Podzemnyj-i-nadzemnyj-peshekhodnyj-perekhody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000628" y="5500702"/>
            <a:ext cx="1142988" cy="1139178"/>
          </a:xfrm>
          <a:prstGeom prst="rect">
            <a:avLst/>
          </a:prstGeom>
        </p:spPr>
      </p:pic>
      <p:pic>
        <p:nvPicPr>
          <p:cNvPr id="8" name="Рисунок 7" descr="197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6286512" y="5500702"/>
            <a:ext cx="1143008" cy="1143008"/>
          </a:xfrm>
          <a:prstGeom prst="rect">
            <a:avLst/>
          </a:prstGeom>
        </p:spPr>
      </p:pic>
      <p:pic>
        <p:nvPicPr>
          <p:cNvPr id="9" name="Рисунок 8" descr="162752_w640_h640_5361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7572396" y="5500702"/>
            <a:ext cx="1143008" cy="113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0.003 L -0.39965 -0.79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" y="-39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bg02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9936"/>
          </a:xfrm>
          <a:prstGeom prst="rect">
            <a:avLst/>
          </a:prstGeom>
        </p:spPr>
      </p:pic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5918020_00054.gif"/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1000100" y="1357298"/>
            <a:ext cx="7537609" cy="614366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08-002-Rassmotrim-na-dannom-risunke-narushenija-pravil-dorozhnogo-dvizhenija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0" y="-428652"/>
            <a:ext cx="9144000" cy="7508909"/>
          </a:xfrm>
        </p:spPr>
      </p:pic>
      <p:sp>
        <p:nvSpPr>
          <p:cNvPr id="5" name="Прямоугольник 4"/>
          <p:cNvSpPr/>
          <p:nvPr/>
        </p:nvSpPr>
        <p:spPr>
          <a:xfrm>
            <a:off x="1357290" y="1357298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9058" y="571480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86380" y="1500174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000892" y="1214422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143900" y="2285992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43174" y="3929066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214942" y="5214950"/>
            <a:ext cx="28575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7</a:t>
            </a:r>
            <a:endParaRPr lang="ru-RU" dirty="0"/>
          </a:p>
        </p:txBody>
      </p:sp>
      <p:pic>
        <p:nvPicPr>
          <p:cNvPr id="16" name="Рисунок 15" descr="0_58479_2d877ea4_M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285984" y="4786322"/>
            <a:ext cx="1204791" cy="2316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repeatCount="300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8234313_828372694.gif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0" y="-642966"/>
            <a:ext cx="9144000" cy="774148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bg025.jpg"/>
          <p:cNvPicPr>
            <a:picLocks noGrp="1" noChangeAspect="1"/>
          </p:cNvPicPr>
          <p:nvPr>
            <p:ph sz="quarter" idx="2"/>
          </p:nvPr>
        </p:nvPicPr>
        <p:blipFill>
          <a:blip r:embed="rId3" cstate="email"/>
          <a:stretch>
            <a:fillRect/>
          </a:stretch>
        </p:blipFill>
        <p:spPr>
          <a:xfrm>
            <a:off x="-219110" y="-166314"/>
            <a:ext cx="9363110" cy="7024314"/>
          </a:xfrm>
        </p:spPr>
      </p:pic>
      <p:pic>
        <p:nvPicPr>
          <p:cNvPr id="8" name="Содержимое 7" descr="bus-animation2.gif"/>
          <p:cNvPicPr>
            <a:picLocks noGrp="1" noChangeAspect="1"/>
          </p:cNvPicPr>
          <p:nvPr>
            <p:ph sz="quarter" idx="4"/>
          </p:nvPr>
        </p:nvPicPr>
        <p:blipFill>
          <a:blip r:embed="rId4" cstate="email"/>
          <a:stretch>
            <a:fillRect/>
          </a:stretch>
        </p:blipFill>
        <p:spPr>
          <a:xfrm>
            <a:off x="4786314" y="2643182"/>
            <a:ext cx="6101075" cy="3303694"/>
          </a:xfrm>
        </p:spPr>
      </p:pic>
      <p:pic>
        <p:nvPicPr>
          <p:cNvPr id="11" name="Рисунок 10" descr="reversedo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929322" y="1500174"/>
            <a:ext cx="1057275" cy="542925"/>
          </a:xfrm>
          <a:prstGeom prst="rect">
            <a:avLst/>
          </a:prstGeom>
        </p:spPr>
      </p:pic>
      <p:pic>
        <p:nvPicPr>
          <p:cNvPr id="12" name="Рисунок 11" descr="butterfly3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000100" y="4929198"/>
            <a:ext cx="2214565" cy="1771652"/>
          </a:xfrm>
          <a:prstGeom prst="rect">
            <a:avLst/>
          </a:prstGeom>
        </p:spPr>
      </p:pic>
      <p:pic>
        <p:nvPicPr>
          <p:cNvPr id="13" name="Рисунок 12" descr="5ra4y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57158" y="1214422"/>
            <a:ext cx="6223028" cy="3500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3164E-6 L -0.93177 0.0104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" y="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Detskie-pesni-Pesnya-iz-mul_tika-Masha-i-Medved_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4500562" y="34290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6za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-103263" y="-79405"/>
            <a:ext cx="9247263" cy="6937405"/>
          </a:xfrm>
        </p:spPr>
      </p:pic>
      <p:pic>
        <p:nvPicPr>
          <p:cNvPr id="5" name="Рисунок 4" descr="caa4618f1382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643174" y="1857364"/>
            <a:ext cx="4772025" cy="5267325"/>
          </a:xfrm>
          <a:prstGeom prst="rect">
            <a:avLst/>
          </a:prstGeom>
        </p:spPr>
      </p:pic>
      <p:pic>
        <p:nvPicPr>
          <p:cNvPr id="6" name="Рисунок 5" descr="0_5e2c2_aaf6afb1_XS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8072462" y="357166"/>
            <a:ext cx="838200" cy="800100"/>
          </a:xfrm>
          <a:prstGeom prst="rect">
            <a:avLst/>
          </a:prstGeom>
        </p:spPr>
      </p:pic>
      <p:pic>
        <p:nvPicPr>
          <p:cNvPr id="8" name="Рисунок 7" descr="sma1-1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57158" y="3929066"/>
            <a:ext cx="2914650" cy="2314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42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Игра</Template>
  <TotalTime>327</TotalTime>
  <Words>13</Words>
  <Application>Microsoft Office PowerPoint</Application>
  <PresentationFormat>Экран (4:3)</PresentationFormat>
  <Paragraphs>9</Paragraphs>
  <Slides>16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Путешествие незнайки в город!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незнайки в город!</dc:title>
  <cp:lastModifiedBy>ADMIN</cp:lastModifiedBy>
  <cp:revision>49</cp:revision>
  <dcterms:modified xsi:type="dcterms:W3CDTF">2020-11-10T09:24:38Z</dcterms:modified>
</cp:coreProperties>
</file>