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3" r:id="rId5"/>
    <p:sldId id="259" r:id="rId6"/>
    <p:sldId id="260" r:id="rId7"/>
    <p:sldId id="261" r:id="rId8"/>
    <p:sldId id="262" r:id="rId9"/>
    <p:sldId id="263" r:id="rId10"/>
    <p:sldId id="264" r:id="rId11"/>
    <p:sldId id="276" r:id="rId12"/>
    <p:sldId id="265" r:id="rId13"/>
    <p:sldId id="266" r:id="rId14"/>
    <p:sldId id="274" r:id="rId15"/>
    <p:sldId id="283" r:id="rId16"/>
    <p:sldId id="267" r:id="rId17"/>
    <p:sldId id="268" r:id="rId18"/>
    <p:sldId id="269" r:id="rId19"/>
    <p:sldId id="270" r:id="rId20"/>
    <p:sldId id="279" r:id="rId21"/>
    <p:sldId id="278" r:id="rId22"/>
    <p:sldId id="277" r:id="rId23"/>
    <p:sldId id="272" r:id="rId24"/>
    <p:sldId id="280" r:id="rId25"/>
    <p:sldId id="281" r:id="rId26"/>
    <p:sldId id="282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4587" autoAdjust="0"/>
    <p:restoredTop sz="94713" autoAdjust="0"/>
  </p:normalViewPr>
  <p:slideViewPr>
    <p:cSldViewPr>
      <p:cViewPr varScale="1">
        <p:scale>
          <a:sx n="69" d="100"/>
          <a:sy n="69" d="100"/>
        </p:scale>
        <p:origin x="-118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FD2FC-A78A-4D68-8C9B-9BFA71452556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2D16D-9580-4E82-8463-C587D794109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03512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FD2FC-A78A-4D68-8C9B-9BFA71452556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2D16D-9580-4E82-8463-C587D794109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90828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FD2FC-A78A-4D68-8C9B-9BFA71452556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2D16D-9580-4E82-8463-C587D794109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54254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FD2FC-A78A-4D68-8C9B-9BFA71452556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2D16D-9580-4E82-8463-C587D794109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71979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FD2FC-A78A-4D68-8C9B-9BFA71452556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2D16D-9580-4E82-8463-C587D794109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2533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FD2FC-A78A-4D68-8C9B-9BFA71452556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2D16D-9580-4E82-8463-C587D794109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520454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FD2FC-A78A-4D68-8C9B-9BFA71452556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2D16D-9580-4E82-8463-C587D794109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51330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FD2FC-A78A-4D68-8C9B-9BFA71452556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2D16D-9580-4E82-8463-C587D794109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65867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FD2FC-A78A-4D68-8C9B-9BFA71452556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2D16D-9580-4E82-8463-C587D794109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41967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FD2FC-A78A-4D68-8C9B-9BFA71452556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2D16D-9580-4E82-8463-C587D794109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77555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FD2FC-A78A-4D68-8C9B-9BFA71452556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2D16D-9580-4E82-8463-C587D794109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68078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2FD2FC-A78A-4D68-8C9B-9BFA71452556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72D16D-9580-4E82-8463-C587D794109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74584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Relationship Id="rId9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саша\Downloads\Новая папка\Новая папка (3)\Новая папка\48106563_1251534908_skazochnaya_ram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1916832"/>
            <a:ext cx="531033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effectLst/>
                <a:latin typeface="Times New Roman"/>
                <a:ea typeface="Calibri"/>
              </a:rPr>
              <a:t> 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Calibri"/>
              </a:rPr>
              <a:t>Путешествие к 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Calibri"/>
              </a:rPr>
              <a:t>Старичку- </a:t>
            </a:r>
            <a:r>
              <a:rPr lang="ru-RU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Calibri"/>
              </a:rPr>
              <a:t>Лесовичку</a:t>
            </a:r>
            <a:endParaRPr lang="ru-RU" sz="28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/>
              <a:ea typeface="Calibri"/>
            </a:endParaRPr>
          </a:p>
          <a:p>
            <a:pPr algn="ctr"/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Calibri"/>
              </a:rPr>
              <a:t>по сказке В. Сутеева   </a:t>
            </a:r>
          </a:p>
          <a:p>
            <a:pPr algn="ctr"/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Calibri"/>
              </a:rPr>
              <a:t>         «Под грибом» 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91880" y="5013176"/>
            <a:ext cx="29391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Выполнила: </a:t>
            </a:r>
            <a:r>
              <a:rPr lang="ru-RU" dirty="0" smtClean="0"/>
              <a:t>воспитатель ВК</a:t>
            </a:r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                     </a:t>
            </a:r>
            <a:r>
              <a:rPr lang="ru-RU" dirty="0" smtClean="0"/>
              <a:t>Чеклецова</a:t>
            </a:r>
            <a:r>
              <a:rPr lang="ru-RU" dirty="0" smtClean="0"/>
              <a:t> Т.В.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116632"/>
            <a:ext cx="8280920" cy="340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44340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саша\Downloads\Новая папка\Новая папка (3)\Новая папка\33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1978"/>
            <a:ext cx="9361040" cy="69693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саша\Downloads\Новая папка\Новая папка (3)\Новая папка\67130441_1290856486_svitolk07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052736"/>
            <a:ext cx="3432224" cy="42484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саша\Downloads\Новая папка\Новая папка (3)\Новая папка\upjbmhhbego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772816"/>
            <a:ext cx="3408040" cy="38164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350988" y="1801575"/>
            <a:ext cx="552636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500" b="1" dirty="0" smtClean="0">
                <a:effectLst/>
                <a:latin typeface="Times New Roman"/>
                <a:ea typeface="Calibri"/>
                <a:cs typeface="Times New Roman"/>
              </a:rPr>
              <a:t>Здравствуйте, ребята!</a:t>
            </a:r>
            <a:endParaRPr lang="ru-RU" sz="1500" b="1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sz="1500" b="1" dirty="0" smtClean="0">
                <a:effectLst/>
                <a:latin typeface="Times New Roman"/>
                <a:ea typeface="Calibri"/>
                <a:cs typeface="Times New Roman"/>
              </a:rPr>
              <a:t>Я весёлый старичок</a:t>
            </a:r>
            <a:endParaRPr lang="ru-RU" sz="1500" b="1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sz="1500" b="1" dirty="0" smtClean="0">
                <a:effectLst/>
                <a:latin typeface="Times New Roman"/>
                <a:ea typeface="Calibri"/>
                <a:cs typeface="Times New Roman"/>
              </a:rPr>
              <a:t>Старичок </a:t>
            </a:r>
            <a:r>
              <a:rPr lang="ru-RU" sz="1500" b="1" dirty="0" err="1" smtClean="0">
                <a:effectLst/>
                <a:latin typeface="Times New Roman"/>
                <a:ea typeface="Calibri"/>
                <a:cs typeface="Times New Roman"/>
              </a:rPr>
              <a:t>Лесовичок</a:t>
            </a:r>
            <a:endParaRPr lang="ru-RU" sz="1500" b="1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sz="1500" b="1" dirty="0" smtClean="0">
                <a:effectLst/>
                <a:latin typeface="Times New Roman"/>
                <a:ea typeface="Calibri"/>
                <a:cs typeface="Times New Roman"/>
              </a:rPr>
              <a:t>Знаю лес  и лес люблю</a:t>
            </a:r>
            <a:endParaRPr lang="ru-RU" sz="1500" b="1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sz="1500" b="1" dirty="0" smtClean="0">
                <a:effectLst/>
                <a:latin typeface="Times New Roman"/>
                <a:ea typeface="Calibri"/>
                <a:cs typeface="Times New Roman"/>
              </a:rPr>
              <a:t>В гости вас к себе зову</a:t>
            </a:r>
            <a:endParaRPr lang="ru-RU" sz="1500" b="1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sz="1500" b="1" dirty="0" smtClean="0">
                <a:effectLst/>
                <a:latin typeface="Times New Roman"/>
                <a:ea typeface="Calibri"/>
                <a:cs typeface="Times New Roman"/>
              </a:rPr>
              <a:t>Пусть на солнечной полянке</a:t>
            </a:r>
            <a:endParaRPr lang="ru-RU" sz="1500" b="1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sz="1500" b="1" dirty="0" smtClean="0">
                <a:effectLst/>
                <a:latin typeface="Times New Roman"/>
                <a:ea typeface="Calibri"/>
                <a:cs typeface="Times New Roman"/>
              </a:rPr>
              <a:t>Раздаётся звонкий смех</a:t>
            </a:r>
            <a:endParaRPr lang="ru-RU" sz="1500" b="1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sz="1500" b="1" dirty="0" smtClean="0">
                <a:effectLst/>
                <a:latin typeface="Times New Roman"/>
                <a:ea typeface="Calibri"/>
                <a:cs typeface="Times New Roman"/>
              </a:rPr>
              <a:t>Игры, конкурсы, забавы</a:t>
            </a:r>
            <a:endParaRPr lang="ru-RU" sz="1500" b="1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sz="1500" b="1" dirty="0" smtClean="0">
                <a:effectLst/>
                <a:latin typeface="Times New Roman"/>
                <a:ea typeface="Calibri"/>
                <a:cs typeface="Times New Roman"/>
              </a:rPr>
              <a:t>Приглашаю к себе всех</a:t>
            </a:r>
            <a:r>
              <a:rPr lang="ru-RU" dirty="0" smtClean="0">
                <a:effectLst/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66980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саша\Downloads\Новая папка\Новая папка (3)\Новая папка\33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1978"/>
            <a:ext cx="9361040" cy="69693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саша\Downloads\Новая папка\Новая папка (3)\Новая папка\9785431506406-2015--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302" y="980728"/>
            <a:ext cx="4737395" cy="51125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93167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саша\Downloads\Новая папка\Новая папка (3)\Новая папка\33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1978"/>
            <a:ext cx="9361040" cy="69693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саша\Downloads\Новая папка\Новая папка (3)\Новая папка\Lesa_Rossii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40320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саша\Downloads\Новая папка\Новая папка (3)\Новая папка\33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040" y="-29952"/>
            <a:ext cx="9361040" cy="69693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71600" y="2023572"/>
            <a:ext cx="29523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000" b="1" dirty="0" smtClean="0">
                <a:effectLst/>
                <a:latin typeface="Times New Roman"/>
                <a:ea typeface="Calibri"/>
                <a:cs typeface="Times New Roman"/>
              </a:rPr>
              <a:t>На вид, конечно,   </a:t>
            </a:r>
          </a:p>
          <a:p>
            <a:pPr>
              <a:spcAft>
                <a:spcPts val="0"/>
              </a:spcAft>
            </a:pPr>
            <a:r>
              <a:rPr lang="ru-RU" sz="20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000" b="1" dirty="0" smtClean="0">
                <a:latin typeface="Times New Roman"/>
                <a:ea typeface="Calibri"/>
                <a:cs typeface="Times New Roman"/>
              </a:rPr>
              <a:t>                </a:t>
            </a:r>
            <a:r>
              <a:rPr lang="ru-RU" sz="2000" b="1" dirty="0" smtClean="0">
                <a:effectLst/>
                <a:latin typeface="Times New Roman"/>
                <a:ea typeface="Calibri"/>
                <a:cs typeface="Times New Roman"/>
              </a:rPr>
              <a:t>мелковаты,</a:t>
            </a:r>
            <a:endParaRPr lang="ru-RU" sz="2000" b="1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sz="2000" b="1" dirty="0" smtClean="0">
                <a:effectLst/>
                <a:latin typeface="Times New Roman"/>
                <a:ea typeface="Calibri"/>
                <a:cs typeface="Times New Roman"/>
              </a:rPr>
              <a:t> Но всё, что можно,  </a:t>
            </a:r>
          </a:p>
          <a:p>
            <a:pPr>
              <a:spcAft>
                <a:spcPts val="0"/>
              </a:spcAft>
            </a:pPr>
            <a:r>
              <a:rPr lang="ru-RU" sz="20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000" b="1" dirty="0" smtClean="0">
                <a:latin typeface="Times New Roman"/>
                <a:ea typeface="Calibri"/>
                <a:cs typeface="Times New Roman"/>
              </a:rPr>
              <a:t>               </a:t>
            </a:r>
            <a:r>
              <a:rPr lang="ru-RU" sz="2000" b="1" dirty="0" smtClean="0">
                <a:effectLst/>
                <a:latin typeface="Times New Roman"/>
                <a:ea typeface="Calibri"/>
                <a:cs typeface="Times New Roman"/>
              </a:rPr>
              <a:t>тащат в дом,</a:t>
            </a:r>
            <a:endParaRPr lang="ru-RU" sz="2000" b="1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sz="2000" b="1" dirty="0" smtClean="0">
                <a:effectLst/>
                <a:latin typeface="Times New Roman"/>
                <a:ea typeface="Calibri"/>
                <a:cs typeface="Times New Roman"/>
              </a:rPr>
              <a:t> Неугомонные ребята</a:t>
            </a:r>
            <a:endParaRPr lang="ru-RU" sz="2000" b="1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sz="2000" b="1" dirty="0" smtClean="0">
                <a:effectLst/>
                <a:latin typeface="Times New Roman"/>
                <a:ea typeface="Calibri"/>
                <a:cs typeface="Times New Roman"/>
              </a:rPr>
              <a:t> Вся жизнь их связана с  </a:t>
            </a:r>
          </a:p>
          <a:p>
            <a:pPr>
              <a:spcAft>
                <a:spcPts val="0"/>
              </a:spcAft>
            </a:pPr>
            <a:r>
              <a:rPr lang="ru-RU" sz="20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000" b="1" dirty="0" smtClean="0">
                <a:latin typeface="Times New Roman"/>
                <a:ea typeface="Calibri"/>
                <a:cs typeface="Times New Roman"/>
              </a:rPr>
              <a:t>                   </a:t>
            </a:r>
            <a:r>
              <a:rPr lang="ru-RU" sz="2000" b="1" dirty="0" smtClean="0">
                <a:effectLst/>
                <a:latin typeface="Times New Roman"/>
                <a:ea typeface="Calibri"/>
                <a:cs typeface="Times New Roman"/>
              </a:rPr>
              <a:t>трудом.</a:t>
            </a:r>
            <a:endParaRPr lang="ru-RU" sz="2000" b="1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sz="2000" b="1" dirty="0" smtClean="0">
                <a:effectLst/>
                <a:latin typeface="Times New Roman"/>
                <a:ea typeface="Calibri"/>
                <a:cs typeface="Times New Roman"/>
              </a:rPr>
              <a:t>                          (муравей)</a:t>
            </a:r>
            <a:endParaRPr lang="ru-RU" sz="2000" b="1" dirty="0">
              <a:ea typeface="Calibri"/>
              <a:cs typeface="Times New Roman"/>
            </a:endParaRPr>
          </a:p>
        </p:txBody>
      </p:sp>
      <p:pic>
        <p:nvPicPr>
          <p:cNvPr id="5123" name="Picture 3" descr="C:\Users\саша\Downloads\Новая папка\Новая папка (3)\Новая папка\0018-Skameechka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412776"/>
            <a:ext cx="3816424" cy="39604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306157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саша\Downloads\Новая папка\Новая папка (3)\Новая папка\33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1978"/>
            <a:ext cx="9361040" cy="69693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саша\Downloads\Новая папка\Новая папка (3)\Новая папка\5788910_xlarge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6997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саша\Downloads\Новая папка\Новая папка (3)\Новая папка\4656962_large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96082"/>
            <a:ext cx="3359696" cy="28738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136956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саша\Downloads\Новая папка\Новая папка (3)\Новая папка\33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1978"/>
            <a:ext cx="9361040" cy="69693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саша\Downloads\Новая папка\Новая папка (3)\Новая папка\5142205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1532" y="1196752"/>
            <a:ext cx="6100936" cy="46085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30638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саша\Downloads\Новая папка\Новая папка (3)\Новая папка\33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1978"/>
            <a:ext cx="9361040" cy="69693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саша\Downloads\Новая папка\Новая папка (3)\Новая папка\hello_html_68bc06f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712" y="1052736"/>
            <a:ext cx="2184077" cy="30963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саша\Downloads\Новая папка\Новая папка (3)\Новая папка\image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6861" y="3573016"/>
            <a:ext cx="2107147" cy="28083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саша\Downloads\Новая папка\Новая папка (3)\Новая папка\hello_html_79267206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052736"/>
            <a:ext cx="2049587" cy="30963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саша\Downloads\Новая папка\Новая папка (3)\Новая папка\hello_html_5d1e9a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085" y="3573016"/>
            <a:ext cx="1963291" cy="27491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65735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саша\Downloads\Новая папка\Новая папка (3)\Новая папка\33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594" y="-111370"/>
            <a:ext cx="9361040" cy="69693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508104" y="1425549"/>
            <a:ext cx="28083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Чик-чирик! К зёрнышкам прыг!</a:t>
            </a:r>
          </a:p>
          <a:p>
            <a:r>
              <a:rPr lang="ru-RU" b="1" dirty="0"/>
              <a:t> Клюй, не робей! Кто это?</a:t>
            </a:r>
          </a:p>
          <a:p>
            <a:r>
              <a:rPr lang="ru-RU" b="1" dirty="0"/>
              <a:t>                               (воробей)</a:t>
            </a:r>
          </a:p>
        </p:txBody>
      </p:sp>
      <p:pic>
        <p:nvPicPr>
          <p:cNvPr id="9220" name="Picture 4" descr="C:\Users\саша\Downloads\Новая папка\Новая папка (3)\Новая папка\vorobejj-osen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268760"/>
            <a:ext cx="4680520" cy="39604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56270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саша\Downloads\Новая папка\Новая папка (3)\Новая папка\33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1978"/>
            <a:ext cx="9361040" cy="69693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саша\Downloads\Новая папка\Новая папка (3)\Новая папка\konspekt-razvitie-rechi-snegurochke-pomosh-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356830"/>
            <a:ext cx="6624736" cy="42317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640962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саша\Downloads\Новая папка\Новая папка (3)\Новая папка\33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1978"/>
            <a:ext cx="9361040" cy="69693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C:\Users\саша\Downloads\Новая папка\Новая папка (3)\Новая папка\1408998691_zayac-na-glavnuyu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628800"/>
            <a:ext cx="5184576" cy="39604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401161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саша\Downloads\Новая папка\Новая папка (3)\Новая папка\33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1978"/>
            <a:ext cx="9361040" cy="69693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саша\Downloads\Новая папка\Новая папка (3)\Новая папка\4484423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268760"/>
            <a:ext cx="6552728" cy="45365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32069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саша\Downloads\Новая папка\Новая папка (3)\Новая папка\33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658" y="0"/>
            <a:ext cx="9573209" cy="69693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саша\Downloads\Новая папка\Новая папка (3)\Новая папка\1350367357896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971" y="1064689"/>
            <a:ext cx="6811009" cy="48399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2306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саша\Downloads\Новая папка\Новая папка (3)\Новая папка\33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1978"/>
            <a:ext cx="9361040" cy="69693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http://www.playcast.ru/uploads/2015/03/04/12447173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76463"/>
            <a:ext cx="5688632" cy="43924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C:\Users\саша\Downloads\Новая папка\Новая папка (3)\Новая папка\upjbmhhbego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356992"/>
            <a:ext cx="2520280" cy="26085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420050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саша\Downloads\Новая папка\Новая папка (3)\Новая папка\33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731" y="-64836"/>
            <a:ext cx="9361040" cy="69693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6" name="Picture 2" descr="D:\программы детского сада\фото 2016\Новая папка (5)\20170918-0016.jpe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112370"/>
            <a:ext cx="1944216" cy="22951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 descr="D:\программы детского сада\фото 2016\Новая папка (5)\20170918-0017.jpe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04924" y="1310039"/>
            <a:ext cx="2355516" cy="17956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 descr="D:\программы детского сада\фото 2016\Новая папка (5)\20170918-0014.jpe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534236" y="1249693"/>
            <a:ext cx="2389730" cy="18821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9" name="Picture 5" descr="D:\программы детского сада\фото 2016\Новая папка (5)\20170918-0015.jpe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95162" y="1398596"/>
            <a:ext cx="2391471" cy="16510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0" name="Picture 6" descr="D:\программы детского сада\фото 2016\Новая папка (5)\20170918-0013.jpe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56031" y="3604446"/>
            <a:ext cx="2313409" cy="19442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1" name="Picture 7" descr="D:\программы детского сада\фото 2016\Новая папка (5)\20170918-0012.jpe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5357" y="3730395"/>
            <a:ext cx="2457424" cy="17679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www.playcast.ru/uploads/2015/03/04/12447173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350356"/>
            <a:ext cx="2952328" cy="25279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11244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саша\Downloads\Новая папка\Новая папка (3)\Новая папка\33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1978"/>
            <a:ext cx="9361040" cy="69693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er\Desktop\tmpF43-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899592" y="1040904"/>
            <a:ext cx="4813136" cy="482453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580112" y="1560346"/>
            <a:ext cx="30243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Как-то раз застал Муравья сильный дождь. Куда спрятаться? Увидел Муравей на полянке маленький грибок, добежал до него и спрятался под его шляпкой. Сидит под грибом - дождь пережидает. А дождь идёт всё сильнее и сильнее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22358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саша\Downloads\Новая папка\Новая папка (3)\Новая папка\33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1978"/>
            <a:ext cx="9361040" cy="69693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er\Desktop\tmpF43-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827584" y="980728"/>
            <a:ext cx="2943225" cy="2881511"/>
          </a:xfrm>
          <a:prstGeom prst="rect">
            <a:avLst/>
          </a:prstGeom>
          <a:noFill/>
        </p:spPr>
      </p:pic>
      <p:pic>
        <p:nvPicPr>
          <p:cNvPr id="4" name="Picture 3" descr="C:\Users\User\Desktop\tmpF43-3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296762" y="3717032"/>
            <a:ext cx="2736304" cy="275996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220072" y="1349048"/>
            <a:ext cx="264604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Ползёт к грибу мокрая Бабочка:</a:t>
            </a:r>
            <a:br>
              <a:rPr lang="ru-RU" dirty="0" smtClean="0"/>
            </a:br>
            <a:r>
              <a:rPr lang="ru-RU" dirty="0" smtClean="0"/>
              <a:t>-Муравей, Муравей, пусти меня под грибок! Промокла я - лететь не могу! - Куда же я пущу тебя? - го­ворит Муравей. - Я один тут кое-как уместился.</a:t>
            </a:r>
            <a:br>
              <a:rPr lang="ru-RU" dirty="0" smtClean="0"/>
            </a:br>
            <a:r>
              <a:rPr lang="ru-RU" dirty="0" smtClean="0"/>
              <a:t>-   Ничего! В тесноте, да не в обиде. Пустил Муравей Бабочку под грибок. А дождь ещё сильнее идёт...</a:t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728955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саша\Downloads\Новая папка\Новая папка (3)\Новая папка\33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1978"/>
            <a:ext cx="9361040" cy="69693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er\Desktop\tmpF43-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39552" y="764704"/>
            <a:ext cx="2415212" cy="3237922"/>
          </a:xfrm>
          <a:prstGeom prst="rect">
            <a:avLst/>
          </a:prstGeom>
          <a:noFill/>
        </p:spPr>
      </p:pic>
      <p:pic>
        <p:nvPicPr>
          <p:cNvPr id="4" name="Picture 3" descr="C:\Users\User\Desktop\tmpF43-5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123728" y="3284984"/>
            <a:ext cx="3000396" cy="32413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5337990" y="1484784"/>
            <a:ext cx="305983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Бежит мимо Мышка:</a:t>
            </a:r>
            <a:br>
              <a:rPr lang="ru-RU" dirty="0" smtClean="0"/>
            </a:br>
            <a:r>
              <a:rPr lang="ru-RU" dirty="0" smtClean="0"/>
              <a:t>- Пустите меня под грибок! Вода с меня ручьём течёт.</a:t>
            </a:r>
            <a:br>
              <a:rPr lang="ru-RU" dirty="0" smtClean="0"/>
            </a:br>
            <a:r>
              <a:rPr lang="ru-RU" dirty="0" smtClean="0"/>
              <a:t>-  Куда же мы тебя пустим? Тут и места нет.</a:t>
            </a:r>
            <a:br>
              <a:rPr lang="ru-RU" dirty="0" smtClean="0"/>
            </a:br>
            <a:r>
              <a:rPr lang="ru-RU" dirty="0" smtClean="0"/>
              <a:t>- Потеснитесь немножко!</a:t>
            </a:r>
            <a:br>
              <a:rPr lang="ru-RU" dirty="0" smtClean="0"/>
            </a:br>
            <a:r>
              <a:rPr lang="ru-RU" dirty="0" smtClean="0"/>
              <a:t>Потеснились - пустили Мыш­ку под грибок. А дождь всё льёт и не переста­ёт...</a:t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52991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саша\Downloads\Новая папка\Новая папка (3)\Новая папка\33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1978"/>
            <a:ext cx="9361040" cy="69693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er\Desktop\tmpF43-6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67544" y="476672"/>
            <a:ext cx="2895600" cy="3286148"/>
          </a:xfrm>
          <a:prstGeom prst="rect">
            <a:avLst/>
          </a:prstGeom>
          <a:noFill/>
        </p:spPr>
      </p:pic>
      <p:pic>
        <p:nvPicPr>
          <p:cNvPr id="4" name="Picture 3" descr="C:\Users\User\Desktop\tmpF43-7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771800" y="2564904"/>
            <a:ext cx="2652326" cy="372275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452456" y="1340768"/>
            <a:ext cx="295232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Мимо гриба Воробей скачет и плачет:</a:t>
            </a:r>
            <a:br>
              <a:rPr lang="ru-RU" dirty="0" smtClean="0"/>
            </a:br>
            <a:r>
              <a:rPr lang="ru-RU" dirty="0" smtClean="0"/>
              <a:t>-   Намокли перышки, устали крылышки! Пустите меня под грибок обсохнуть, отдохнуть, дож­дик переждать!</a:t>
            </a:r>
            <a:br>
              <a:rPr lang="ru-RU" dirty="0" smtClean="0"/>
            </a:br>
            <a:r>
              <a:rPr lang="ru-RU" dirty="0" smtClean="0"/>
              <a:t>-  Тут места нет.    -  Подвиньтесь, пожалуйста!</a:t>
            </a:r>
            <a:br>
              <a:rPr lang="ru-RU" dirty="0" smtClean="0"/>
            </a:br>
            <a:r>
              <a:rPr lang="ru-RU" dirty="0" smtClean="0"/>
              <a:t>-  Ладно.</a:t>
            </a:r>
            <a:br>
              <a:rPr lang="ru-RU" dirty="0" smtClean="0"/>
            </a:br>
            <a:r>
              <a:rPr lang="ru-RU" dirty="0" smtClean="0"/>
              <a:t>Подвинулись - нашлось Воробью место.</a:t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9812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саша\Downloads\Новая папка\Новая папка (3)\Новая папка\33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1978"/>
            <a:ext cx="9361040" cy="69693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er\Desktop\tmpF43-8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39552" y="764704"/>
            <a:ext cx="2520280" cy="3096343"/>
          </a:xfrm>
          <a:prstGeom prst="rect">
            <a:avLst/>
          </a:prstGeom>
          <a:noFill/>
        </p:spPr>
      </p:pic>
      <p:pic>
        <p:nvPicPr>
          <p:cNvPr id="4" name="Picture 3" descr="C:\Users\User\Desktop\tmpF43-9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627784" y="3212976"/>
            <a:ext cx="2777642" cy="304466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396096" y="1268760"/>
            <a:ext cx="298299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А тут Заяц на полянку выскочил, увидел гриб.</a:t>
            </a:r>
            <a:br>
              <a:rPr lang="ru-RU" dirty="0" smtClean="0"/>
            </a:br>
            <a:r>
              <a:rPr lang="ru-RU" dirty="0" smtClean="0"/>
              <a:t>-  Спрячьте, - кричит, - спасите! За мной Лиса гонится!..   Жалко Зайца, - говорит Му­равей. - Давайте ещё потеснимся.</a:t>
            </a:r>
            <a:br>
              <a:rPr lang="ru-RU" dirty="0" smtClean="0"/>
            </a:br>
            <a:r>
              <a:rPr lang="ru-RU" dirty="0" smtClean="0"/>
              <a:t>Только спрятали Зайца -Лиса прибежала.</a:t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038567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саша\Downloads\Новая папка\Новая папка (3)\Новая папка\33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1370"/>
            <a:ext cx="9361040" cy="69693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Содержимое 3" descr="tmpF43-10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043608" y="1124744"/>
            <a:ext cx="3816424" cy="424847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860032" y="2413338"/>
            <a:ext cx="36004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Зайца не видели? - спрашивает.</a:t>
            </a:r>
            <a:br>
              <a:rPr lang="ru-RU" dirty="0" smtClean="0"/>
            </a:br>
            <a:r>
              <a:rPr lang="ru-RU" dirty="0" smtClean="0"/>
              <a:t>-  Не видели.</a:t>
            </a:r>
            <a:br>
              <a:rPr lang="ru-RU" dirty="0" smtClean="0"/>
            </a:br>
            <a:r>
              <a:rPr lang="ru-RU" dirty="0" smtClean="0"/>
              <a:t>Подошла Лиса поближе, понюхала:</a:t>
            </a:r>
            <a:br>
              <a:rPr lang="ru-RU" dirty="0" smtClean="0"/>
            </a:br>
            <a:r>
              <a:rPr lang="ru-RU" dirty="0" smtClean="0"/>
              <a:t>-  Не тут ли он спрятался?</a:t>
            </a:r>
            <a:br>
              <a:rPr lang="ru-RU" dirty="0" smtClean="0"/>
            </a:br>
            <a:r>
              <a:rPr lang="ru-RU" dirty="0" smtClean="0"/>
              <a:t>-  Где ему тут спрятаться? Махнула Лиса хвостом и ушла.</a:t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038567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саша\Downloads\Новая папка\Новая папка (3)\Новая папка\33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1978"/>
            <a:ext cx="9361040" cy="69693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Содержимое 3" descr="tmpF43-1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83568" y="1052736"/>
            <a:ext cx="4387358" cy="4608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5070926" y="2136339"/>
            <a:ext cx="324549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К тому времени дождик прошёл - солнышко выглянуло. Вылезли все из-под гриба - радуются.</a:t>
            </a:r>
            <a:br>
              <a:rPr lang="ru-RU" dirty="0" smtClean="0"/>
            </a:br>
            <a:r>
              <a:rPr lang="ru-RU" dirty="0" smtClean="0"/>
              <a:t>Муравей задумался и говорит:</a:t>
            </a:r>
            <a:br>
              <a:rPr lang="ru-RU" dirty="0" smtClean="0"/>
            </a:br>
            <a:r>
              <a:rPr lang="ru-RU" dirty="0" smtClean="0"/>
              <a:t>-  Как же так? Раньше мне одному под грибом тесно было, а теперь всем пятерым место нашлось!</a:t>
            </a:r>
            <a:br>
              <a:rPr lang="ru-RU" dirty="0" smtClean="0"/>
            </a:br>
            <a:r>
              <a:rPr lang="ru-RU" dirty="0" smtClean="0"/>
              <a:t>-  </a:t>
            </a:r>
            <a:r>
              <a:rPr lang="ru-RU" dirty="0" err="1" smtClean="0"/>
              <a:t>Ква</a:t>
            </a:r>
            <a:r>
              <a:rPr lang="ru-RU" dirty="0" smtClean="0"/>
              <a:t>-ха-ха </a:t>
            </a:r>
            <a:r>
              <a:rPr lang="ru-RU" dirty="0" err="1" smtClean="0"/>
              <a:t>Ква</a:t>
            </a:r>
            <a:r>
              <a:rPr lang="ru-RU" dirty="0" smtClean="0"/>
              <a:t>-ха-ха! - засмеялся кто-то.</a:t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038567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саша\Downloads\Новая папка\Новая папка (3)\Новая папка\33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1978"/>
            <a:ext cx="9361040" cy="69693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Содержимое 5" descr="tmpF43-1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971600" y="1124744"/>
            <a:ext cx="3713066" cy="487317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932040" y="1628800"/>
            <a:ext cx="338437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Все посмотрели: на шляпке гриба сидит Лягушка и хохочет:</a:t>
            </a:r>
            <a:br>
              <a:rPr lang="ru-RU" dirty="0" smtClean="0"/>
            </a:br>
            <a:r>
              <a:rPr lang="ru-RU" dirty="0" smtClean="0"/>
              <a:t>-  Эх, вы! Гриб-то...</a:t>
            </a:r>
            <a:br>
              <a:rPr lang="ru-RU" dirty="0" smtClean="0"/>
            </a:br>
            <a:r>
              <a:rPr lang="ru-RU" dirty="0" smtClean="0"/>
              <a:t>Не досказала и ускакала. Посмотрели все на гриб и тут догадались, почему сначала одному под грибом тесно было, а потом и пятерым место нашлось. А вы догадались?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504519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саша\Downloads\Новая папка\Новая папка (3)\Новая папка\33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1978"/>
            <a:ext cx="9361040" cy="69693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15616" y="1196752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Дид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/игра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 «Скажи наоборот»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Сильный (слабый)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Маленький (большой)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Мокрый (сухой)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Спрятаться (выглянуть)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Потесниться (расступиться)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Намокли (высохли)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Отдохнуть (устать)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Прибежать (убежать)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Ускакать (прискакать)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Тесно (свободно)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Поближе (подальше)</a:t>
            </a:r>
          </a:p>
        </p:txBody>
      </p:sp>
      <p:pic>
        <p:nvPicPr>
          <p:cNvPr id="19458" name="Picture 2" descr="C:\Users\саша\Downloads\Новая папка\Новая папка (3)\Новая папка\upjbmhhbego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060848"/>
            <a:ext cx="2615952" cy="35446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60295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саша\Downloads\Новая папка\Новая папка (3)\Новая папка\33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1978"/>
            <a:ext cx="9361040" cy="69693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2" descr="C:\Users\саша\Downloads\Новая папка\Новая папка (3)\Новая папка\upjbmhhbego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708920"/>
            <a:ext cx="3312368" cy="33286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03648" y="1431647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Дид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/игра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 «Назови ласково героев сказки»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Муравей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муравьишко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Воробей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воробьишко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Мышь (мышка)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Заяц (зайчик, зайчишка)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Лиса (лисичка, лисонька)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Гриб (грибок, грибочек)</a:t>
            </a:r>
          </a:p>
        </p:txBody>
      </p:sp>
    </p:spTree>
    <p:extLst>
      <p:ext uri="{BB962C8B-B14F-4D97-AF65-F5344CB8AC3E}">
        <p14:creationId xmlns="" xmlns:p14="http://schemas.microsoft.com/office/powerpoint/2010/main" val="3620465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саша\Downloads\Новая папка\Новая папка (3)\Новая папка\33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674" y="0"/>
            <a:ext cx="9361040" cy="69693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123728" y="1628800"/>
            <a:ext cx="52565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тесноте, да не в обиде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smtClean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(Вывод сказки)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Милости прошу к нашему шалашу.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Вместе жить – всё делить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Какие еще сказки подходят к этим пословицам?  («Теремок», «Рукавичка», «Зимовье зверей»)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975" y="3787858"/>
            <a:ext cx="1728801" cy="22177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6624" y="3586927"/>
            <a:ext cx="2016224" cy="21602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875568"/>
            <a:ext cx="1800200" cy="23096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411760" y="1124744"/>
            <a:ext cx="30135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Знакомство с пословицами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56772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250</Words>
  <Application>Microsoft Office PowerPoint</Application>
  <PresentationFormat>Экран (4:3)</PresentationFormat>
  <Paragraphs>57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саша</dc:creator>
  <cp:lastModifiedBy>ADMIN</cp:lastModifiedBy>
  <cp:revision>16</cp:revision>
  <dcterms:created xsi:type="dcterms:W3CDTF">2017-10-22T10:39:10Z</dcterms:created>
  <dcterms:modified xsi:type="dcterms:W3CDTF">2021-04-30T13:58:40Z</dcterms:modified>
</cp:coreProperties>
</file>