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338" r:id="rId2"/>
    <p:sldId id="337" r:id="rId3"/>
    <p:sldId id="334" r:id="rId4"/>
    <p:sldId id="345" r:id="rId5"/>
    <p:sldId id="353" r:id="rId6"/>
    <p:sldId id="354" r:id="rId7"/>
    <p:sldId id="346" r:id="rId8"/>
    <p:sldId id="349" r:id="rId9"/>
    <p:sldId id="350" r:id="rId10"/>
    <p:sldId id="296" r:id="rId11"/>
    <p:sldId id="295" r:id="rId12"/>
    <p:sldId id="348" r:id="rId13"/>
    <p:sldId id="287" r:id="rId14"/>
    <p:sldId id="344" r:id="rId15"/>
    <p:sldId id="351" r:id="rId16"/>
    <p:sldId id="326" r:id="rId17"/>
    <p:sldId id="319" r:id="rId18"/>
    <p:sldId id="329" r:id="rId19"/>
    <p:sldId id="330" r:id="rId20"/>
    <p:sldId id="352" r:id="rId21"/>
    <p:sldId id="34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574" autoAdjust="0"/>
    <p:restoredTop sz="82150" autoAdjust="0"/>
  </p:normalViewPr>
  <p:slideViewPr>
    <p:cSldViewPr>
      <p:cViewPr varScale="1">
        <p:scale>
          <a:sx n="57" d="100"/>
          <a:sy n="57" d="100"/>
        </p:scale>
        <p:origin x="-186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27FB64-1E24-4A3A-8DDB-CB1974BE3C3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797B073-DE80-4112-9EB2-57166C4638C6}">
      <dgm:prSet phldrT="[Текст]" custT="1"/>
      <dgm:spPr>
        <a:solidFill>
          <a:srgbClr val="92D050"/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Организационно-ознакомительный</a:t>
          </a:r>
          <a:endParaRPr lang="ru-RU" sz="24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DA2356D-4749-489C-A80F-1EDA6BA419A5}" type="parTrans" cxnId="{2F67C23C-65CA-4BEC-B9A0-542EF0CA90A6}">
      <dgm:prSet/>
      <dgm:spPr/>
      <dgm:t>
        <a:bodyPr/>
        <a:lstStyle/>
        <a:p>
          <a:endParaRPr lang="ru-RU"/>
        </a:p>
      </dgm:t>
    </dgm:pt>
    <dgm:pt modelId="{706FB0D6-2380-4F84-9B3A-6358CBF03FBC}" type="sibTrans" cxnId="{2F67C23C-65CA-4BEC-B9A0-542EF0CA90A6}">
      <dgm:prSet/>
      <dgm:spPr/>
      <dgm:t>
        <a:bodyPr/>
        <a:lstStyle/>
        <a:p>
          <a:endParaRPr lang="ru-RU"/>
        </a:p>
      </dgm:t>
    </dgm:pt>
    <dgm:pt modelId="{F93B0AF3-D092-4A79-91DF-54FC87832DE5}">
      <dgm:prSet phldrT="[Текст]" custT="1"/>
      <dgm:spPr>
        <a:solidFill>
          <a:srgbClr val="92D050"/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Заключительный</a:t>
          </a:r>
          <a:endParaRPr lang="ru-RU" sz="24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FF4B812-BEF0-4B8B-9E01-D0D78C0E8D8A}" type="parTrans" cxnId="{08760D5F-2248-40D5-AFC5-49AEBAAF15E0}">
      <dgm:prSet/>
      <dgm:spPr/>
      <dgm:t>
        <a:bodyPr/>
        <a:lstStyle/>
        <a:p>
          <a:endParaRPr lang="ru-RU"/>
        </a:p>
      </dgm:t>
    </dgm:pt>
    <dgm:pt modelId="{08DC3417-5210-4989-86DB-17EA7D8D44D9}" type="sibTrans" cxnId="{08760D5F-2248-40D5-AFC5-49AEBAAF15E0}">
      <dgm:prSet/>
      <dgm:spPr/>
      <dgm:t>
        <a:bodyPr/>
        <a:lstStyle/>
        <a:p>
          <a:endParaRPr lang="ru-RU"/>
        </a:p>
      </dgm:t>
    </dgm:pt>
    <dgm:pt modelId="{122EC9FA-0D19-4E5C-A0F3-927F9CC79D88}">
      <dgm:prSet phldrT="[Текст]" custT="1"/>
      <dgm:spPr>
        <a:solidFill>
          <a:srgbClr val="92D050"/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Основной</a:t>
          </a:r>
          <a:endParaRPr lang="ru-RU" sz="24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485DEC1-2ACF-4140-941E-317E3A69F611}" type="sibTrans" cxnId="{856735A5-6AB4-4A3A-BF30-3B878397C573}">
      <dgm:prSet/>
      <dgm:spPr/>
      <dgm:t>
        <a:bodyPr/>
        <a:lstStyle/>
        <a:p>
          <a:endParaRPr lang="ru-RU"/>
        </a:p>
      </dgm:t>
    </dgm:pt>
    <dgm:pt modelId="{7FEA08D0-89E5-4034-99D1-B0204C1BD7D8}" type="parTrans" cxnId="{856735A5-6AB4-4A3A-BF30-3B878397C573}">
      <dgm:prSet/>
      <dgm:spPr/>
      <dgm:t>
        <a:bodyPr/>
        <a:lstStyle/>
        <a:p>
          <a:endParaRPr lang="ru-RU"/>
        </a:p>
      </dgm:t>
    </dgm:pt>
    <dgm:pt modelId="{FA6A99AD-B9D0-42F1-91C8-FC4737117BDC}" type="pres">
      <dgm:prSet presAssocID="{FA27FB64-1E24-4A3A-8DDB-CB1974BE3C3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E9F528-3B17-4098-BE90-D5927EEC6A4D}" type="pres">
      <dgm:prSet presAssocID="{D797B073-DE80-4112-9EB2-57166C4638C6}" presName="parentLin" presStyleCnt="0"/>
      <dgm:spPr/>
    </dgm:pt>
    <dgm:pt modelId="{F77C8795-2563-483A-A19F-9340849C5905}" type="pres">
      <dgm:prSet presAssocID="{D797B073-DE80-4112-9EB2-57166C4638C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1DC6AC89-EE14-4370-8077-587AA817FD46}" type="pres">
      <dgm:prSet presAssocID="{D797B073-DE80-4112-9EB2-57166C4638C6}" presName="parentText" presStyleLbl="node1" presStyleIdx="0" presStyleCnt="3" custLinFactNeighborX="-14069" custLinFactNeighborY="276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5C6938-EB0B-4ECA-A624-A37654D9D678}" type="pres">
      <dgm:prSet presAssocID="{D797B073-DE80-4112-9EB2-57166C4638C6}" presName="negativeSpace" presStyleCnt="0"/>
      <dgm:spPr/>
    </dgm:pt>
    <dgm:pt modelId="{80C3BB10-1BD6-435D-AE36-D917A42FC10B}" type="pres">
      <dgm:prSet presAssocID="{D797B073-DE80-4112-9EB2-57166C4638C6}" presName="childText" presStyleLbl="conFgAcc1" presStyleIdx="0" presStyleCnt="3">
        <dgm:presLayoutVars>
          <dgm:bulletEnabled val="1"/>
        </dgm:presLayoutVars>
      </dgm:prSet>
      <dgm:spPr>
        <a:solidFill>
          <a:srgbClr val="3399FF">
            <a:alpha val="90000"/>
          </a:srgbClr>
        </a:solidFill>
        <a:ln>
          <a:noFill/>
        </a:ln>
      </dgm:spPr>
    </dgm:pt>
    <dgm:pt modelId="{4B78FBCE-EF27-4543-B3F9-9A10D0C25246}" type="pres">
      <dgm:prSet presAssocID="{706FB0D6-2380-4F84-9B3A-6358CBF03FBC}" presName="spaceBetweenRectangles" presStyleCnt="0"/>
      <dgm:spPr/>
    </dgm:pt>
    <dgm:pt modelId="{419C99CE-4A82-42E1-9801-C16729DE8655}" type="pres">
      <dgm:prSet presAssocID="{122EC9FA-0D19-4E5C-A0F3-927F9CC79D88}" presName="parentLin" presStyleCnt="0"/>
      <dgm:spPr/>
    </dgm:pt>
    <dgm:pt modelId="{88073D41-D946-4A12-A603-E6A3C8DB9610}" type="pres">
      <dgm:prSet presAssocID="{122EC9FA-0D19-4E5C-A0F3-927F9CC79D8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BFD6F1A-1D8F-4D53-801A-4797541EEF62}" type="pres">
      <dgm:prSet presAssocID="{122EC9FA-0D19-4E5C-A0F3-927F9CC79D88}" presName="parentText" presStyleLbl="node1" presStyleIdx="1" presStyleCnt="3" custLinFactNeighborX="-14069" custLinFactNeighborY="-491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5EC361-EA20-468E-BB00-CB705B4DFE26}" type="pres">
      <dgm:prSet presAssocID="{122EC9FA-0D19-4E5C-A0F3-927F9CC79D88}" presName="negativeSpace" presStyleCnt="0"/>
      <dgm:spPr/>
    </dgm:pt>
    <dgm:pt modelId="{4AC41652-0260-4FED-B720-70122AEE5C6B}" type="pres">
      <dgm:prSet presAssocID="{122EC9FA-0D19-4E5C-A0F3-927F9CC79D88}" presName="childText" presStyleLbl="conFgAcc1" presStyleIdx="1" presStyleCnt="3">
        <dgm:presLayoutVars>
          <dgm:bulletEnabled val="1"/>
        </dgm:presLayoutVars>
      </dgm:prSet>
      <dgm:spPr>
        <a:solidFill>
          <a:srgbClr val="3399FF">
            <a:alpha val="90000"/>
          </a:srgbClr>
        </a:solidFill>
        <a:ln>
          <a:noFill/>
        </a:ln>
      </dgm:spPr>
    </dgm:pt>
    <dgm:pt modelId="{9368D427-CDA7-416B-A758-3A0DC141F6CE}" type="pres">
      <dgm:prSet presAssocID="{A485DEC1-2ACF-4140-941E-317E3A69F611}" presName="spaceBetweenRectangles" presStyleCnt="0"/>
      <dgm:spPr/>
    </dgm:pt>
    <dgm:pt modelId="{7DCEA66E-7E29-449C-BA8E-26510B5DAA23}" type="pres">
      <dgm:prSet presAssocID="{F93B0AF3-D092-4A79-91DF-54FC87832DE5}" presName="parentLin" presStyleCnt="0"/>
      <dgm:spPr/>
    </dgm:pt>
    <dgm:pt modelId="{F21C10BD-5584-43A8-A6AC-9AC5EBEEF62D}" type="pres">
      <dgm:prSet presAssocID="{F93B0AF3-D092-4A79-91DF-54FC87832DE5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E68D5A98-1691-4ECC-A9AA-96929EDEBE6D}" type="pres">
      <dgm:prSet presAssocID="{F93B0AF3-D092-4A79-91DF-54FC87832DE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32C35B-2B76-4D07-AFB4-9792379734E5}" type="pres">
      <dgm:prSet presAssocID="{F93B0AF3-D092-4A79-91DF-54FC87832DE5}" presName="negativeSpace" presStyleCnt="0"/>
      <dgm:spPr/>
    </dgm:pt>
    <dgm:pt modelId="{81407F60-0686-464F-A271-6ECC6E35F287}" type="pres">
      <dgm:prSet presAssocID="{F93B0AF3-D092-4A79-91DF-54FC87832DE5}" presName="childText" presStyleLbl="conFgAcc1" presStyleIdx="2" presStyleCnt="3">
        <dgm:presLayoutVars>
          <dgm:bulletEnabled val="1"/>
        </dgm:presLayoutVars>
      </dgm:prSet>
      <dgm:spPr>
        <a:solidFill>
          <a:srgbClr val="3399FF">
            <a:alpha val="89804"/>
          </a:srgbClr>
        </a:solidFill>
        <a:ln>
          <a:noFill/>
        </a:ln>
      </dgm:spPr>
    </dgm:pt>
  </dgm:ptLst>
  <dgm:cxnLst>
    <dgm:cxn modelId="{856735A5-6AB4-4A3A-BF30-3B878397C573}" srcId="{FA27FB64-1E24-4A3A-8DDB-CB1974BE3C30}" destId="{122EC9FA-0D19-4E5C-A0F3-927F9CC79D88}" srcOrd="1" destOrd="0" parTransId="{7FEA08D0-89E5-4034-99D1-B0204C1BD7D8}" sibTransId="{A485DEC1-2ACF-4140-941E-317E3A69F611}"/>
    <dgm:cxn modelId="{C1C4009D-217B-47D9-9B9A-2AAC3B98EF20}" type="presOf" srcId="{D797B073-DE80-4112-9EB2-57166C4638C6}" destId="{1DC6AC89-EE14-4370-8077-587AA817FD46}" srcOrd="1" destOrd="0" presId="urn:microsoft.com/office/officeart/2005/8/layout/list1"/>
    <dgm:cxn modelId="{186C3329-674B-4392-9A45-1FEE20984208}" type="presOf" srcId="{122EC9FA-0D19-4E5C-A0F3-927F9CC79D88}" destId="{ABFD6F1A-1D8F-4D53-801A-4797541EEF62}" srcOrd="1" destOrd="0" presId="urn:microsoft.com/office/officeart/2005/8/layout/list1"/>
    <dgm:cxn modelId="{DAADA672-4D5D-4528-A654-870BDCAFE48B}" type="presOf" srcId="{D797B073-DE80-4112-9EB2-57166C4638C6}" destId="{F77C8795-2563-483A-A19F-9340849C5905}" srcOrd="0" destOrd="0" presId="urn:microsoft.com/office/officeart/2005/8/layout/list1"/>
    <dgm:cxn modelId="{2F67C23C-65CA-4BEC-B9A0-542EF0CA90A6}" srcId="{FA27FB64-1E24-4A3A-8DDB-CB1974BE3C30}" destId="{D797B073-DE80-4112-9EB2-57166C4638C6}" srcOrd="0" destOrd="0" parTransId="{DDA2356D-4749-489C-A80F-1EDA6BA419A5}" sibTransId="{706FB0D6-2380-4F84-9B3A-6358CBF03FBC}"/>
    <dgm:cxn modelId="{2F9F5F03-C9A7-4913-8C3C-7233F53B6B8F}" type="presOf" srcId="{FA27FB64-1E24-4A3A-8DDB-CB1974BE3C30}" destId="{FA6A99AD-B9D0-42F1-91C8-FC4737117BDC}" srcOrd="0" destOrd="0" presId="urn:microsoft.com/office/officeart/2005/8/layout/list1"/>
    <dgm:cxn modelId="{08760D5F-2248-40D5-AFC5-49AEBAAF15E0}" srcId="{FA27FB64-1E24-4A3A-8DDB-CB1974BE3C30}" destId="{F93B0AF3-D092-4A79-91DF-54FC87832DE5}" srcOrd="2" destOrd="0" parTransId="{7FF4B812-BEF0-4B8B-9E01-D0D78C0E8D8A}" sibTransId="{08DC3417-5210-4989-86DB-17EA7D8D44D9}"/>
    <dgm:cxn modelId="{DCB02320-6A0A-42EA-851C-644726E155C9}" type="presOf" srcId="{122EC9FA-0D19-4E5C-A0F3-927F9CC79D88}" destId="{88073D41-D946-4A12-A603-E6A3C8DB9610}" srcOrd="0" destOrd="0" presId="urn:microsoft.com/office/officeart/2005/8/layout/list1"/>
    <dgm:cxn modelId="{A777C5A7-2C0B-4283-98CF-4913E90416BC}" type="presOf" srcId="{F93B0AF3-D092-4A79-91DF-54FC87832DE5}" destId="{E68D5A98-1691-4ECC-A9AA-96929EDEBE6D}" srcOrd="1" destOrd="0" presId="urn:microsoft.com/office/officeart/2005/8/layout/list1"/>
    <dgm:cxn modelId="{0DD20109-DDF2-4BC4-B51E-F14AC753B8F8}" type="presOf" srcId="{F93B0AF3-D092-4A79-91DF-54FC87832DE5}" destId="{F21C10BD-5584-43A8-A6AC-9AC5EBEEF62D}" srcOrd="0" destOrd="0" presId="urn:microsoft.com/office/officeart/2005/8/layout/list1"/>
    <dgm:cxn modelId="{E729A250-DCA8-4EEC-A75F-19D6CC91D1FD}" type="presParOf" srcId="{FA6A99AD-B9D0-42F1-91C8-FC4737117BDC}" destId="{68E9F528-3B17-4098-BE90-D5927EEC6A4D}" srcOrd="0" destOrd="0" presId="urn:microsoft.com/office/officeart/2005/8/layout/list1"/>
    <dgm:cxn modelId="{C25FC9FC-9BF7-426C-946B-3F3101C4E7BD}" type="presParOf" srcId="{68E9F528-3B17-4098-BE90-D5927EEC6A4D}" destId="{F77C8795-2563-483A-A19F-9340849C5905}" srcOrd="0" destOrd="0" presId="urn:microsoft.com/office/officeart/2005/8/layout/list1"/>
    <dgm:cxn modelId="{21751F37-0BF7-4386-88AF-D8DA18AE3D65}" type="presParOf" srcId="{68E9F528-3B17-4098-BE90-D5927EEC6A4D}" destId="{1DC6AC89-EE14-4370-8077-587AA817FD46}" srcOrd="1" destOrd="0" presId="urn:microsoft.com/office/officeart/2005/8/layout/list1"/>
    <dgm:cxn modelId="{DFC60046-6828-432E-9C7D-600CB945D92F}" type="presParOf" srcId="{FA6A99AD-B9D0-42F1-91C8-FC4737117BDC}" destId="{3B5C6938-EB0B-4ECA-A624-A37654D9D678}" srcOrd="1" destOrd="0" presId="urn:microsoft.com/office/officeart/2005/8/layout/list1"/>
    <dgm:cxn modelId="{26160742-B4C2-4CE8-985F-52441D548D49}" type="presParOf" srcId="{FA6A99AD-B9D0-42F1-91C8-FC4737117BDC}" destId="{80C3BB10-1BD6-435D-AE36-D917A42FC10B}" srcOrd="2" destOrd="0" presId="urn:microsoft.com/office/officeart/2005/8/layout/list1"/>
    <dgm:cxn modelId="{28DBFDCB-A0F9-4B67-A3F2-00D8C1465087}" type="presParOf" srcId="{FA6A99AD-B9D0-42F1-91C8-FC4737117BDC}" destId="{4B78FBCE-EF27-4543-B3F9-9A10D0C25246}" srcOrd="3" destOrd="0" presId="urn:microsoft.com/office/officeart/2005/8/layout/list1"/>
    <dgm:cxn modelId="{FE9DCE93-6DE4-473E-9D92-BE470F964404}" type="presParOf" srcId="{FA6A99AD-B9D0-42F1-91C8-FC4737117BDC}" destId="{419C99CE-4A82-42E1-9801-C16729DE8655}" srcOrd="4" destOrd="0" presId="urn:microsoft.com/office/officeart/2005/8/layout/list1"/>
    <dgm:cxn modelId="{4D55ADD0-36C9-4873-95C5-C77250ADAEF7}" type="presParOf" srcId="{419C99CE-4A82-42E1-9801-C16729DE8655}" destId="{88073D41-D946-4A12-A603-E6A3C8DB9610}" srcOrd="0" destOrd="0" presId="urn:microsoft.com/office/officeart/2005/8/layout/list1"/>
    <dgm:cxn modelId="{A9581599-C4E7-42C6-99EB-092F9442AC69}" type="presParOf" srcId="{419C99CE-4A82-42E1-9801-C16729DE8655}" destId="{ABFD6F1A-1D8F-4D53-801A-4797541EEF62}" srcOrd="1" destOrd="0" presId="urn:microsoft.com/office/officeart/2005/8/layout/list1"/>
    <dgm:cxn modelId="{7D97CD7E-0AE1-473C-8CC6-CB1EA15FDE70}" type="presParOf" srcId="{FA6A99AD-B9D0-42F1-91C8-FC4737117BDC}" destId="{805EC361-EA20-468E-BB00-CB705B4DFE26}" srcOrd="5" destOrd="0" presId="urn:microsoft.com/office/officeart/2005/8/layout/list1"/>
    <dgm:cxn modelId="{02A729E6-A020-4138-A357-6C8EA6C0CF84}" type="presParOf" srcId="{FA6A99AD-B9D0-42F1-91C8-FC4737117BDC}" destId="{4AC41652-0260-4FED-B720-70122AEE5C6B}" srcOrd="6" destOrd="0" presId="urn:microsoft.com/office/officeart/2005/8/layout/list1"/>
    <dgm:cxn modelId="{1DCEBD85-2FED-4D49-AACB-E68C7E07523B}" type="presParOf" srcId="{FA6A99AD-B9D0-42F1-91C8-FC4737117BDC}" destId="{9368D427-CDA7-416B-A758-3A0DC141F6CE}" srcOrd="7" destOrd="0" presId="urn:microsoft.com/office/officeart/2005/8/layout/list1"/>
    <dgm:cxn modelId="{F3C147B9-FCF7-4894-A78B-B041DA5609B0}" type="presParOf" srcId="{FA6A99AD-B9D0-42F1-91C8-FC4737117BDC}" destId="{7DCEA66E-7E29-449C-BA8E-26510B5DAA23}" srcOrd="8" destOrd="0" presId="urn:microsoft.com/office/officeart/2005/8/layout/list1"/>
    <dgm:cxn modelId="{95FA1CC7-D9A0-4D92-9171-C99F9B312E05}" type="presParOf" srcId="{7DCEA66E-7E29-449C-BA8E-26510B5DAA23}" destId="{F21C10BD-5584-43A8-A6AC-9AC5EBEEF62D}" srcOrd="0" destOrd="0" presId="urn:microsoft.com/office/officeart/2005/8/layout/list1"/>
    <dgm:cxn modelId="{DD51EE26-324E-41B8-BE50-85A5C5E60586}" type="presParOf" srcId="{7DCEA66E-7E29-449C-BA8E-26510B5DAA23}" destId="{E68D5A98-1691-4ECC-A9AA-96929EDEBE6D}" srcOrd="1" destOrd="0" presId="urn:microsoft.com/office/officeart/2005/8/layout/list1"/>
    <dgm:cxn modelId="{7E798B4F-B72E-4D21-B8F6-BAFA478F8860}" type="presParOf" srcId="{FA6A99AD-B9D0-42F1-91C8-FC4737117BDC}" destId="{8A32C35B-2B76-4D07-AFB4-9792379734E5}" srcOrd="9" destOrd="0" presId="urn:microsoft.com/office/officeart/2005/8/layout/list1"/>
    <dgm:cxn modelId="{2B855987-C6FA-4EE0-B7E9-5989582C483D}" type="presParOf" srcId="{FA6A99AD-B9D0-42F1-91C8-FC4737117BDC}" destId="{81407F60-0686-464F-A271-6ECC6E35F287}" srcOrd="10" destOrd="0" presId="urn:microsoft.com/office/officeart/2005/8/layout/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D94FA3-560B-4047-91C5-72EF0CF0B358}" type="doc">
      <dgm:prSet loTypeId="urn:microsoft.com/office/officeart/2005/8/layout/radial5" loCatId="relationship" qsTypeId="urn:microsoft.com/office/officeart/2005/8/quickstyle/simple4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9A81B48A-C0EA-47D8-B028-8AEAAD7195DA}">
      <dgm:prSet phldrT="[Текст]" custT="1"/>
      <dgm:spPr>
        <a:gradFill rotWithShape="0">
          <a:gsLst>
            <a:gs pos="0">
              <a:srgbClr val="92D05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7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Преимущества использования песочной терапии</a:t>
          </a:r>
          <a:endParaRPr lang="ru-RU" sz="17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3A8DB76-AB0F-4766-8569-0E13065518DE}" type="parTrans" cxnId="{CDC3B7E0-9EB8-4FBE-9537-D77A0349E6FE}">
      <dgm:prSet/>
      <dgm:spPr/>
      <dgm:t>
        <a:bodyPr/>
        <a:lstStyle/>
        <a:p>
          <a:endParaRPr lang="ru-RU"/>
        </a:p>
      </dgm:t>
    </dgm:pt>
    <dgm:pt modelId="{72E2FD38-64B0-481E-93FA-3582DF7786DE}" type="sibTrans" cxnId="{CDC3B7E0-9EB8-4FBE-9537-D77A0349E6FE}">
      <dgm:prSet/>
      <dgm:spPr/>
      <dgm:t>
        <a:bodyPr/>
        <a:lstStyle/>
        <a:p>
          <a:endParaRPr lang="ru-RU"/>
        </a:p>
      </dgm:t>
    </dgm:pt>
    <dgm:pt modelId="{3530E90B-4104-4FA2-A4BF-FB28D7F6D52F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Повышается познавательная активность,  </a:t>
          </a:r>
        </a:p>
        <a:p>
          <a:r>
            <a: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желание экспериментировать и работать самостоятельно</a:t>
          </a:r>
          <a:endParaRPr lang="ru-RU" sz="1400" dirty="0">
            <a:solidFill>
              <a:schemeClr val="tx1"/>
            </a:solidFill>
          </a:endParaRPr>
        </a:p>
      </dgm:t>
    </dgm:pt>
    <dgm:pt modelId="{B5808182-C247-48BC-BAF0-D5E5EA57504B}" type="parTrans" cxnId="{F35A7250-8D88-4078-8D64-7FC16359CC9F}">
      <dgm:prSet/>
      <dgm:spPr/>
      <dgm:t>
        <a:bodyPr/>
        <a:lstStyle/>
        <a:p>
          <a:endParaRPr lang="ru-RU"/>
        </a:p>
      </dgm:t>
    </dgm:pt>
    <dgm:pt modelId="{958B40A5-BE77-4966-B47C-5C5BA5E3AA8F}" type="sibTrans" cxnId="{F35A7250-8D88-4078-8D64-7FC16359CC9F}">
      <dgm:prSet/>
      <dgm:spPr/>
      <dgm:t>
        <a:bodyPr/>
        <a:lstStyle/>
        <a:p>
          <a:endParaRPr lang="ru-RU"/>
        </a:p>
      </dgm:t>
    </dgm:pt>
    <dgm:pt modelId="{23C6253A-FBEA-421F-96F0-530569ADE0D1}">
      <dgm:prSet phldrT="[Текст]" custT="1"/>
      <dgm:spPr>
        <a:solidFill>
          <a:srgbClr val="00B050"/>
        </a:solidFill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развиваются познавательные  процессы:</a:t>
          </a:r>
        </a:p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-восприятие, </a:t>
          </a:r>
        </a:p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-внимание,</a:t>
          </a:r>
        </a:p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-память,</a:t>
          </a:r>
        </a:p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- мышление),</a:t>
          </a:r>
        </a:p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а также речь и моторика</a:t>
          </a:r>
          <a:r>
            <a:rPr lang="ru-RU" sz="10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000" dirty="0"/>
        </a:p>
      </dgm:t>
    </dgm:pt>
    <dgm:pt modelId="{41ADF9FD-B36B-44CB-AE31-77495F025A09}" type="parTrans" cxnId="{137AF6C6-E67A-4D76-B8FE-31F2A4B5DA61}">
      <dgm:prSet/>
      <dgm:spPr/>
      <dgm:t>
        <a:bodyPr/>
        <a:lstStyle/>
        <a:p>
          <a:endParaRPr lang="ru-RU"/>
        </a:p>
      </dgm:t>
    </dgm:pt>
    <dgm:pt modelId="{A56C6E0F-3B03-4549-80D3-075BFA27311A}" type="sibTrans" cxnId="{137AF6C6-E67A-4D76-B8FE-31F2A4B5DA61}">
      <dgm:prSet/>
      <dgm:spPr/>
      <dgm:t>
        <a:bodyPr/>
        <a:lstStyle/>
        <a:p>
          <a:endParaRPr lang="ru-RU"/>
        </a:p>
      </dgm:t>
    </dgm:pt>
    <dgm:pt modelId="{D865D5B3-F80B-4B84-8DC0-CD5C58592B90}">
      <dgm:prSet phldrT="[Текст]" custT="1"/>
      <dgm:spPr>
        <a:solidFill>
          <a:srgbClr val="C00000"/>
        </a:solidFill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развивается «тактильная» чувствительность</a:t>
          </a:r>
          <a:endParaRPr lang="ru-RU" sz="1400" dirty="0"/>
        </a:p>
      </dgm:t>
    </dgm:pt>
    <dgm:pt modelId="{96FE4D61-715E-4FFD-A6A0-E6D20E16F7ED}" type="parTrans" cxnId="{B1FE92C2-B458-4037-BD2A-947760A07D2D}">
      <dgm:prSet/>
      <dgm:spPr/>
      <dgm:t>
        <a:bodyPr/>
        <a:lstStyle/>
        <a:p>
          <a:endParaRPr lang="ru-RU"/>
        </a:p>
      </dgm:t>
    </dgm:pt>
    <dgm:pt modelId="{8B573BE9-5494-4DEC-8EA5-8F0CEF74F8C1}" type="sibTrans" cxnId="{B1FE92C2-B458-4037-BD2A-947760A07D2D}">
      <dgm:prSet/>
      <dgm:spPr/>
      <dgm:t>
        <a:bodyPr/>
        <a:lstStyle/>
        <a:p>
          <a:endParaRPr lang="ru-RU"/>
        </a:p>
      </dgm:t>
    </dgm:pt>
    <dgm:pt modelId="{784E91DF-8090-4F3D-A0C6-A723EEE4524F}">
      <dgm:prSet custT="1"/>
      <dgm:spPr>
        <a:solidFill>
          <a:srgbClr val="FFC000"/>
        </a:solidFill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r>
            <a:rPr lang="ru-RU" sz="1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песок «заземляет» отрицательную энергию</a:t>
          </a:r>
          <a:r>
            <a:rPr lang="ru-RU" sz="11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. </a:t>
          </a:r>
          <a:endParaRPr lang="ru-RU" sz="1100" dirty="0">
            <a:solidFill>
              <a:srgbClr val="FF0000"/>
            </a:solidFill>
          </a:endParaRPr>
        </a:p>
      </dgm:t>
    </dgm:pt>
    <dgm:pt modelId="{F1729756-4FCC-4D2F-8D29-4F60D118409C}" type="parTrans" cxnId="{5F90B438-91FF-46EB-874E-2CF660A446B1}">
      <dgm:prSet/>
      <dgm:spPr/>
      <dgm:t>
        <a:bodyPr/>
        <a:lstStyle/>
        <a:p>
          <a:endParaRPr lang="ru-RU"/>
        </a:p>
      </dgm:t>
    </dgm:pt>
    <dgm:pt modelId="{D9C3C6A3-204E-4273-ACC7-68B6A02AF161}" type="sibTrans" cxnId="{5F90B438-91FF-46EB-874E-2CF660A446B1}">
      <dgm:prSet/>
      <dgm:spPr/>
      <dgm:t>
        <a:bodyPr/>
        <a:lstStyle/>
        <a:p>
          <a:endParaRPr lang="ru-RU"/>
        </a:p>
      </dgm:t>
    </dgm:pt>
    <dgm:pt modelId="{14712456-AE43-4539-87AA-F9E87609C8FC}">
      <dgm:prSet phldrT="[Текст]" custT="1"/>
      <dgm:spPr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Способствует развитию сюжетно-ролевой игры и коммуникативных навыков ребёнка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200" dirty="0"/>
        </a:p>
      </dgm:t>
    </dgm:pt>
    <dgm:pt modelId="{9CD235AB-B895-466B-938B-93DDDD181967}" type="sibTrans" cxnId="{344C753A-B348-4C7B-9B3E-F09890F83DDD}">
      <dgm:prSet/>
      <dgm:spPr/>
      <dgm:t>
        <a:bodyPr/>
        <a:lstStyle/>
        <a:p>
          <a:endParaRPr lang="ru-RU"/>
        </a:p>
      </dgm:t>
    </dgm:pt>
    <dgm:pt modelId="{6D8C30DF-C85F-466F-8CD1-67A717E60C58}" type="parTrans" cxnId="{344C753A-B348-4C7B-9B3E-F09890F83DDD}">
      <dgm:prSet/>
      <dgm:spPr/>
      <dgm:t>
        <a:bodyPr/>
        <a:lstStyle/>
        <a:p>
          <a:endParaRPr lang="ru-RU"/>
        </a:p>
      </dgm:t>
    </dgm:pt>
    <dgm:pt modelId="{F064EC9E-37F1-4636-AFDB-8D732D325978}" type="pres">
      <dgm:prSet presAssocID="{5ED94FA3-560B-4047-91C5-72EF0CF0B35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63EFEB-39AE-443E-BFC1-3476864022B1}" type="pres">
      <dgm:prSet presAssocID="{9A81B48A-C0EA-47D8-B028-8AEAAD7195DA}" presName="centerShape" presStyleLbl="node0" presStyleIdx="0" presStyleCnt="1" custScaleX="141158"/>
      <dgm:spPr/>
      <dgm:t>
        <a:bodyPr/>
        <a:lstStyle/>
        <a:p>
          <a:endParaRPr lang="ru-RU"/>
        </a:p>
      </dgm:t>
    </dgm:pt>
    <dgm:pt modelId="{ACE2AA40-CD33-429E-BE6E-E21594CB290E}" type="pres">
      <dgm:prSet presAssocID="{B5808182-C247-48BC-BAF0-D5E5EA57504B}" presName="parTrans" presStyleLbl="sibTrans2D1" presStyleIdx="0" presStyleCnt="5"/>
      <dgm:spPr/>
      <dgm:t>
        <a:bodyPr/>
        <a:lstStyle/>
        <a:p>
          <a:endParaRPr lang="ru-RU"/>
        </a:p>
      </dgm:t>
    </dgm:pt>
    <dgm:pt modelId="{E3989DDE-FA8C-4FE4-A8D8-6DEBB9FFB8C3}" type="pres">
      <dgm:prSet presAssocID="{B5808182-C247-48BC-BAF0-D5E5EA57504B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53928F89-44A5-41A3-9DF2-FBD47B8259CA}" type="pres">
      <dgm:prSet presAssocID="{3530E90B-4104-4FA2-A4BF-FB28D7F6D52F}" presName="node" presStyleLbl="node1" presStyleIdx="0" presStyleCnt="5" custScaleX="1451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2344FC-9962-4F21-9B79-7B359FBC447C}" type="pres">
      <dgm:prSet presAssocID="{41ADF9FD-B36B-44CB-AE31-77495F025A09}" presName="parTrans" presStyleLbl="sibTrans2D1" presStyleIdx="1" presStyleCnt="5"/>
      <dgm:spPr/>
      <dgm:t>
        <a:bodyPr/>
        <a:lstStyle/>
        <a:p>
          <a:endParaRPr lang="ru-RU"/>
        </a:p>
      </dgm:t>
    </dgm:pt>
    <dgm:pt modelId="{D8C13F96-A429-4E34-9489-63C3AD55A2A9}" type="pres">
      <dgm:prSet presAssocID="{41ADF9FD-B36B-44CB-AE31-77495F025A09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B741D574-7049-4B9E-AEC4-A508151BF578}" type="pres">
      <dgm:prSet presAssocID="{23C6253A-FBEA-421F-96F0-530569ADE0D1}" presName="node" presStyleLbl="node1" presStyleIdx="1" presStyleCnt="5" custScaleX="153095" custScaleY="104291" custRadScaleRad="113513" custRadScaleInc="64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A90151-EB05-4723-BB77-2103A1E4D2AD}" type="pres">
      <dgm:prSet presAssocID="{6D8C30DF-C85F-466F-8CD1-67A717E60C58}" presName="parTrans" presStyleLbl="sibTrans2D1" presStyleIdx="2" presStyleCnt="5"/>
      <dgm:spPr/>
      <dgm:t>
        <a:bodyPr/>
        <a:lstStyle/>
        <a:p>
          <a:endParaRPr lang="ru-RU"/>
        </a:p>
      </dgm:t>
    </dgm:pt>
    <dgm:pt modelId="{7B97C8EF-C8E3-4A2E-8BB7-0C90D4E9E3BC}" type="pres">
      <dgm:prSet presAssocID="{6D8C30DF-C85F-466F-8CD1-67A717E60C58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087CAB4C-F14A-43DD-83BE-D885D9FF9A69}" type="pres">
      <dgm:prSet presAssocID="{14712456-AE43-4539-87AA-F9E87609C8FC}" presName="node" presStyleLbl="node1" presStyleIdx="2" presStyleCnt="5" custScaleX="150816" custRadScaleRad="106839" custRadScaleInc="-389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06F771-9A9A-43F5-A875-9ACC5D095CDE}" type="pres">
      <dgm:prSet presAssocID="{96FE4D61-715E-4FFD-A6A0-E6D20E16F7ED}" presName="parTrans" presStyleLbl="sibTrans2D1" presStyleIdx="3" presStyleCnt="5" custLinFactNeighborX="29162" custLinFactNeighborY="20285"/>
      <dgm:spPr/>
      <dgm:t>
        <a:bodyPr/>
        <a:lstStyle/>
        <a:p>
          <a:endParaRPr lang="ru-RU"/>
        </a:p>
      </dgm:t>
    </dgm:pt>
    <dgm:pt modelId="{98CB7E85-CC40-47D8-ACEC-5E2E7BB84508}" type="pres">
      <dgm:prSet presAssocID="{96FE4D61-715E-4FFD-A6A0-E6D20E16F7ED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0380D438-BC5B-42F4-A7E9-4FB63B65FBEB}" type="pres">
      <dgm:prSet presAssocID="{D865D5B3-F80B-4B84-8DC0-CD5C58592B90}" presName="node" presStyleLbl="node1" presStyleIdx="3" presStyleCnt="5" custScaleX="144987" custRadScaleRad="106636" custRadScaleInc="334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D9DB85-67B4-4ACF-AF04-BB930F239E0D}" type="pres">
      <dgm:prSet presAssocID="{F1729756-4FCC-4D2F-8D29-4F60D118409C}" presName="parTrans" presStyleLbl="sibTrans2D1" presStyleIdx="4" presStyleCnt="5"/>
      <dgm:spPr/>
      <dgm:t>
        <a:bodyPr/>
        <a:lstStyle/>
        <a:p>
          <a:endParaRPr lang="ru-RU"/>
        </a:p>
      </dgm:t>
    </dgm:pt>
    <dgm:pt modelId="{A1449462-06B5-4954-A496-EA68EA2E6581}" type="pres">
      <dgm:prSet presAssocID="{F1729756-4FCC-4D2F-8D29-4F60D118409C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66B2BEE3-04D7-4135-9B82-9B1D430DA4AA}" type="pres">
      <dgm:prSet presAssocID="{784E91DF-8090-4F3D-A0C6-A723EEE4524F}" presName="node" presStyleLbl="node1" presStyleIdx="4" presStyleCnt="5" custScaleX="144979" custRadScaleRad="116540" custRadScaleInc="-166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5A7250-8D88-4078-8D64-7FC16359CC9F}" srcId="{9A81B48A-C0EA-47D8-B028-8AEAAD7195DA}" destId="{3530E90B-4104-4FA2-A4BF-FB28D7F6D52F}" srcOrd="0" destOrd="0" parTransId="{B5808182-C247-48BC-BAF0-D5E5EA57504B}" sibTransId="{958B40A5-BE77-4966-B47C-5C5BA5E3AA8F}"/>
    <dgm:cxn modelId="{A5EE4E5D-63F3-4096-B724-B3F8C4B3E7E2}" type="presOf" srcId="{784E91DF-8090-4F3D-A0C6-A723EEE4524F}" destId="{66B2BEE3-04D7-4135-9B82-9B1D430DA4AA}" srcOrd="0" destOrd="0" presId="urn:microsoft.com/office/officeart/2005/8/layout/radial5"/>
    <dgm:cxn modelId="{71CDA14C-928A-4FA5-8573-27ACEDA7D5F5}" type="presOf" srcId="{6D8C30DF-C85F-466F-8CD1-67A717E60C58}" destId="{58A90151-EB05-4723-BB77-2103A1E4D2AD}" srcOrd="0" destOrd="0" presId="urn:microsoft.com/office/officeart/2005/8/layout/radial5"/>
    <dgm:cxn modelId="{79CACD0F-F6D4-4FF3-B0C6-2B58FEDDB557}" type="presOf" srcId="{23C6253A-FBEA-421F-96F0-530569ADE0D1}" destId="{B741D574-7049-4B9E-AEC4-A508151BF578}" srcOrd="0" destOrd="0" presId="urn:microsoft.com/office/officeart/2005/8/layout/radial5"/>
    <dgm:cxn modelId="{A387EC75-8999-44F2-B989-D2E3548C90F9}" type="presOf" srcId="{B5808182-C247-48BC-BAF0-D5E5EA57504B}" destId="{E3989DDE-FA8C-4FE4-A8D8-6DEBB9FFB8C3}" srcOrd="1" destOrd="0" presId="urn:microsoft.com/office/officeart/2005/8/layout/radial5"/>
    <dgm:cxn modelId="{CFFD6216-D50E-4E02-B9A0-3267CABAAFA4}" type="presOf" srcId="{41ADF9FD-B36B-44CB-AE31-77495F025A09}" destId="{D8C13F96-A429-4E34-9489-63C3AD55A2A9}" srcOrd="1" destOrd="0" presId="urn:microsoft.com/office/officeart/2005/8/layout/radial5"/>
    <dgm:cxn modelId="{197680E9-AC9C-4750-A949-2835C647AC9C}" type="presOf" srcId="{14712456-AE43-4539-87AA-F9E87609C8FC}" destId="{087CAB4C-F14A-43DD-83BE-D885D9FF9A69}" srcOrd="0" destOrd="0" presId="urn:microsoft.com/office/officeart/2005/8/layout/radial5"/>
    <dgm:cxn modelId="{CF3AFA86-BB00-4422-943A-9514BEAA461F}" type="presOf" srcId="{B5808182-C247-48BC-BAF0-D5E5EA57504B}" destId="{ACE2AA40-CD33-429E-BE6E-E21594CB290E}" srcOrd="0" destOrd="0" presId="urn:microsoft.com/office/officeart/2005/8/layout/radial5"/>
    <dgm:cxn modelId="{DFD170DE-F6D1-4227-B2BC-184C14360AC5}" type="presOf" srcId="{D865D5B3-F80B-4B84-8DC0-CD5C58592B90}" destId="{0380D438-BC5B-42F4-A7E9-4FB63B65FBEB}" srcOrd="0" destOrd="0" presId="urn:microsoft.com/office/officeart/2005/8/layout/radial5"/>
    <dgm:cxn modelId="{5F90B438-91FF-46EB-874E-2CF660A446B1}" srcId="{9A81B48A-C0EA-47D8-B028-8AEAAD7195DA}" destId="{784E91DF-8090-4F3D-A0C6-A723EEE4524F}" srcOrd="4" destOrd="0" parTransId="{F1729756-4FCC-4D2F-8D29-4F60D118409C}" sibTransId="{D9C3C6A3-204E-4273-ACC7-68B6A02AF161}"/>
    <dgm:cxn modelId="{344C753A-B348-4C7B-9B3E-F09890F83DDD}" srcId="{9A81B48A-C0EA-47D8-B028-8AEAAD7195DA}" destId="{14712456-AE43-4539-87AA-F9E87609C8FC}" srcOrd="2" destOrd="0" parTransId="{6D8C30DF-C85F-466F-8CD1-67A717E60C58}" sibTransId="{9CD235AB-B895-466B-938B-93DDDD181967}"/>
    <dgm:cxn modelId="{196BC02D-3585-47F9-BA6B-E94F028DC3F6}" type="presOf" srcId="{41ADF9FD-B36B-44CB-AE31-77495F025A09}" destId="{0C2344FC-9962-4F21-9B79-7B359FBC447C}" srcOrd="0" destOrd="0" presId="urn:microsoft.com/office/officeart/2005/8/layout/radial5"/>
    <dgm:cxn modelId="{D5150DD4-E082-427E-AD32-330A36C4AB60}" type="presOf" srcId="{9A81B48A-C0EA-47D8-B028-8AEAAD7195DA}" destId="{8A63EFEB-39AE-443E-BFC1-3476864022B1}" srcOrd="0" destOrd="0" presId="urn:microsoft.com/office/officeart/2005/8/layout/radial5"/>
    <dgm:cxn modelId="{CDC3B7E0-9EB8-4FBE-9537-D77A0349E6FE}" srcId="{5ED94FA3-560B-4047-91C5-72EF0CF0B358}" destId="{9A81B48A-C0EA-47D8-B028-8AEAAD7195DA}" srcOrd="0" destOrd="0" parTransId="{13A8DB76-AB0F-4766-8569-0E13065518DE}" sibTransId="{72E2FD38-64B0-481E-93FA-3582DF7786DE}"/>
    <dgm:cxn modelId="{31FFFCFF-BE74-49AB-94F5-FF12C803145F}" type="presOf" srcId="{6D8C30DF-C85F-466F-8CD1-67A717E60C58}" destId="{7B97C8EF-C8E3-4A2E-8BB7-0C90D4E9E3BC}" srcOrd="1" destOrd="0" presId="urn:microsoft.com/office/officeart/2005/8/layout/radial5"/>
    <dgm:cxn modelId="{27791A2C-EA07-4A37-B2D3-FE36CEE6B19D}" type="presOf" srcId="{F1729756-4FCC-4D2F-8D29-4F60D118409C}" destId="{A1449462-06B5-4954-A496-EA68EA2E6581}" srcOrd="1" destOrd="0" presId="urn:microsoft.com/office/officeart/2005/8/layout/radial5"/>
    <dgm:cxn modelId="{C229FCE7-03CD-41F0-87DA-37CB5F608172}" type="presOf" srcId="{F1729756-4FCC-4D2F-8D29-4F60D118409C}" destId="{41D9DB85-67B4-4ACF-AF04-BB930F239E0D}" srcOrd="0" destOrd="0" presId="urn:microsoft.com/office/officeart/2005/8/layout/radial5"/>
    <dgm:cxn modelId="{137AF6C6-E67A-4D76-B8FE-31F2A4B5DA61}" srcId="{9A81B48A-C0EA-47D8-B028-8AEAAD7195DA}" destId="{23C6253A-FBEA-421F-96F0-530569ADE0D1}" srcOrd="1" destOrd="0" parTransId="{41ADF9FD-B36B-44CB-AE31-77495F025A09}" sibTransId="{A56C6E0F-3B03-4549-80D3-075BFA27311A}"/>
    <dgm:cxn modelId="{7A160092-093B-45C7-8396-0FA50D1AAB68}" type="presOf" srcId="{96FE4D61-715E-4FFD-A6A0-E6D20E16F7ED}" destId="{98CB7E85-CC40-47D8-ACEC-5E2E7BB84508}" srcOrd="1" destOrd="0" presId="urn:microsoft.com/office/officeart/2005/8/layout/radial5"/>
    <dgm:cxn modelId="{7F9DB0DF-5705-40A4-AD45-C370A09B1E8F}" type="presOf" srcId="{5ED94FA3-560B-4047-91C5-72EF0CF0B358}" destId="{F064EC9E-37F1-4636-AFDB-8D732D325978}" srcOrd="0" destOrd="0" presId="urn:microsoft.com/office/officeart/2005/8/layout/radial5"/>
    <dgm:cxn modelId="{B1FE92C2-B458-4037-BD2A-947760A07D2D}" srcId="{9A81B48A-C0EA-47D8-B028-8AEAAD7195DA}" destId="{D865D5B3-F80B-4B84-8DC0-CD5C58592B90}" srcOrd="3" destOrd="0" parTransId="{96FE4D61-715E-4FFD-A6A0-E6D20E16F7ED}" sibTransId="{8B573BE9-5494-4DEC-8EA5-8F0CEF74F8C1}"/>
    <dgm:cxn modelId="{7BD63EF0-0911-4A76-A945-F10C98934A12}" type="presOf" srcId="{3530E90B-4104-4FA2-A4BF-FB28D7F6D52F}" destId="{53928F89-44A5-41A3-9DF2-FBD47B8259CA}" srcOrd="0" destOrd="0" presId="urn:microsoft.com/office/officeart/2005/8/layout/radial5"/>
    <dgm:cxn modelId="{33A15477-B04F-4E10-B5DF-67DF36E0E748}" type="presOf" srcId="{96FE4D61-715E-4FFD-A6A0-E6D20E16F7ED}" destId="{7C06F771-9A9A-43F5-A875-9ACC5D095CDE}" srcOrd="0" destOrd="0" presId="urn:microsoft.com/office/officeart/2005/8/layout/radial5"/>
    <dgm:cxn modelId="{48827419-7D0D-48D4-8FD6-1D5FDD1D8A32}" type="presParOf" srcId="{F064EC9E-37F1-4636-AFDB-8D732D325978}" destId="{8A63EFEB-39AE-443E-BFC1-3476864022B1}" srcOrd="0" destOrd="0" presId="urn:microsoft.com/office/officeart/2005/8/layout/radial5"/>
    <dgm:cxn modelId="{9184B05D-0104-4529-8476-8C39A00E9835}" type="presParOf" srcId="{F064EC9E-37F1-4636-AFDB-8D732D325978}" destId="{ACE2AA40-CD33-429E-BE6E-E21594CB290E}" srcOrd="1" destOrd="0" presId="urn:microsoft.com/office/officeart/2005/8/layout/radial5"/>
    <dgm:cxn modelId="{291B2FB4-96D9-4024-A41C-C3190E18D7AC}" type="presParOf" srcId="{ACE2AA40-CD33-429E-BE6E-E21594CB290E}" destId="{E3989DDE-FA8C-4FE4-A8D8-6DEBB9FFB8C3}" srcOrd="0" destOrd="0" presId="urn:microsoft.com/office/officeart/2005/8/layout/radial5"/>
    <dgm:cxn modelId="{BDE9B0A6-4042-44E3-ADAA-EEF7E23E247E}" type="presParOf" srcId="{F064EC9E-37F1-4636-AFDB-8D732D325978}" destId="{53928F89-44A5-41A3-9DF2-FBD47B8259CA}" srcOrd="2" destOrd="0" presId="urn:microsoft.com/office/officeart/2005/8/layout/radial5"/>
    <dgm:cxn modelId="{AA7EE46B-CC62-4946-8B08-55A652961E61}" type="presParOf" srcId="{F064EC9E-37F1-4636-AFDB-8D732D325978}" destId="{0C2344FC-9962-4F21-9B79-7B359FBC447C}" srcOrd="3" destOrd="0" presId="urn:microsoft.com/office/officeart/2005/8/layout/radial5"/>
    <dgm:cxn modelId="{7BCD9840-0F2A-4E73-A50D-00DA3A12E816}" type="presParOf" srcId="{0C2344FC-9962-4F21-9B79-7B359FBC447C}" destId="{D8C13F96-A429-4E34-9489-63C3AD55A2A9}" srcOrd="0" destOrd="0" presId="urn:microsoft.com/office/officeart/2005/8/layout/radial5"/>
    <dgm:cxn modelId="{7960FE66-5E23-43ED-946C-AD08B74193A1}" type="presParOf" srcId="{F064EC9E-37F1-4636-AFDB-8D732D325978}" destId="{B741D574-7049-4B9E-AEC4-A508151BF578}" srcOrd="4" destOrd="0" presId="urn:microsoft.com/office/officeart/2005/8/layout/radial5"/>
    <dgm:cxn modelId="{C227960F-FC57-411B-B36F-54B80599C62B}" type="presParOf" srcId="{F064EC9E-37F1-4636-AFDB-8D732D325978}" destId="{58A90151-EB05-4723-BB77-2103A1E4D2AD}" srcOrd="5" destOrd="0" presId="urn:microsoft.com/office/officeart/2005/8/layout/radial5"/>
    <dgm:cxn modelId="{05556197-ACFE-4207-866C-09E854897C0B}" type="presParOf" srcId="{58A90151-EB05-4723-BB77-2103A1E4D2AD}" destId="{7B97C8EF-C8E3-4A2E-8BB7-0C90D4E9E3BC}" srcOrd="0" destOrd="0" presId="urn:microsoft.com/office/officeart/2005/8/layout/radial5"/>
    <dgm:cxn modelId="{E77C5DC8-B8EC-4A29-BABC-41AD828B7539}" type="presParOf" srcId="{F064EC9E-37F1-4636-AFDB-8D732D325978}" destId="{087CAB4C-F14A-43DD-83BE-D885D9FF9A69}" srcOrd="6" destOrd="0" presId="urn:microsoft.com/office/officeart/2005/8/layout/radial5"/>
    <dgm:cxn modelId="{EE9E087C-2BD6-4B7C-A3CE-4F65F72C6966}" type="presParOf" srcId="{F064EC9E-37F1-4636-AFDB-8D732D325978}" destId="{7C06F771-9A9A-43F5-A875-9ACC5D095CDE}" srcOrd="7" destOrd="0" presId="urn:microsoft.com/office/officeart/2005/8/layout/radial5"/>
    <dgm:cxn modelId="{9E2BA1BA-38B5-4CC2-87E0-F46AF5CE6150}" type="presParOf" srcId="{7C06F771-9A9A-43F5-A875-9ACC5D095CDE}" destId="{98CB7E85-CC40-47D8-ACEC-5E2E7BB84508}" srcOrd="0" destOrd="0" presId="urn:microsoft.com/office/officeart/2005/8/layout/radial5"/>
    <dgm:cxn modelId="{2E5CCE26-AA91-4188-BF74-2D49E0A491A2}" type="presParOf" srcId="{F064EC9E-37F1-4636-AFDB-8D732D325978}" destId="{0380D438-BC5B-42F4-A7E9-4FB63B65FBEB}" srcOrd="8" destOrd="0" presId="urn:microsoft.com/office/officeart/2005/8/layout/radial5"/>
    <dgm:cxn modelId="{465D114D-F6C8-44D3-900A-3C1D1F45EEA7}" type="presParOf" srcId="{F064EC9E-37F1-4636-AFDB-8D732D325978}" destId="{41D9DB85-67B4-4ACF-AF04-BB930F239E0D}" srcOrd="9" destOrd="0" presId="urn:microsoft.com/office/officeart/2005/8/layout/radial5"/>
    <dgm:cxn modelId="{529A86C4-7B15-42A9-8E66-F31D778D60AD}" type="presParOf" srcId="{41D9DB85-67B4-4ACF-AF04-BB930F239E0D}" destId="{A1449462-06B5-4954-A496-EA68EA2E6581}" srcOrd="0" destOrd="0" presId="urn:microsoft.com/office/officeart/2005/8/layout/radial5"/>
    <dgm:cxn modelId="{CF2B9B27-B43B-4590-B37F-03C803B00003}" type="presParOf" srcId="{F064EC9E-37F1-4636-AFDB-8D732D325978}" destId="{66B2BEE3-04D7-4135-9B82-9B1D430DA4AA}" srcOrd="10" destOrd="0" presId="urn:microsoft.com/office/officeart/2005/8/layout/radial5"/>
  </dgm:cxnLst>
  <dgm:bg/>
  <dgm:whole>
    <a:ln>
      <a:solidFill>
        <a:schemeClr val="tx2">
          <a:lumMod val="50000"/>
        </a:schemeClr>
      </a:solidFill>
    </a:ln>
  </dgm:whole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D94FA3-560B-4047-91C5-72EF0CF0B358}" type="doc">
      <dgm:prSet loTypeId="urn:microsoft.com/office/officeart/2005/8/layout/radial5" loCatId="relationship" qsTypeId="urn:microsoft.com/office/officeart/2005/8/quickstyle/simple4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9A81B48A-C0EA-47D8-B028-8AEAAD7195DA}">
      <dgm:prSet phldrT="[Текст]"/>
      <dgm:spPr/>
      <dgm:t>
        <a:bodyPr/>
        <a:lstStyle/>
        <a:p>
          <a:endParaRPr lang="ru-RU" dirty="0">
            <a:solidFill>
              <a:srgbClr val="FFFF00"/>
            </a:solidFill>
          </a:endParaRPr>
        </a:p>
      </dgm:t>
    </dgm:pt>
    <dgm:pt modelId="{13A8DB76-AB0F-4766-8569-0E13065518DE}" type="parTrans" cxnId="{CDC3B7E0-9EB8-4FBE-9537-D77A0349E6FE}">
      <dgm:prSet/>
      <dgm:spPr/>
      <dgm:t>
        <a:bodyPr/>
        <a:lstStyle/>
        <a:p>
          <a:endParaRPr lang="ru-RU"/>
        </a:p>
      </dgm:t>
    </dgm:pt>
    <dgm:pt modelId="{72E2FD38-64B0-481E-93FA-3582DF7786DE}" type="sibTrans" cxnId="{CDC3B7E0-9EB8-4FBE-9537-D77A0349E6FE}">
      <dgm:prSet/>
      <dgm:spPr/>
      <dgm:t>
        <a:bodyPr/>
        <a:lstStyle/>
        <a:p>
          <a:endParaRPr lang="ru-RU"/>
        </a:p>
      </dgm:t>
    </dgm:pt>
    <dgm:pt modelId="{3530E90B-4104-4FA2-A4BF-FB28D7F6D52F}">
      <dgm:prSet phldrT="[Текст]" custT="1"/>
      <dgm:spPr>
        <a:solidFill>
          <a:srgbClr val="0070C0"/>
        </a:solidFill>
      </dgm:spPr>
      <dgm:t>
        <a:bodyPr/>
        <a:lstStyle/>
        <a:p>
          <a:endParaRPr lang="ru-RU" sz="1400" dirty="0">
            <a:solidFill>
              <a:schemeClr val="tx1"/>
            </a:solidFill>
          </a:endParaRPr>
        </a:p>
      </dgm:t>
    </dgm:pt>
    <dgm:pt modelId="{B5808182-C247-48BC-BAF0-D5E5EA57504B}" type="parTrans" cxnId="{F35A7250-8D88-4078-8D64-7FC16359CC9F}">
      <dgm:prSet/>
      <dgm:spPr/>
      <dgm:t>
        <a:bodyPr/>
        <a:lstStyle/>
        <a:p>
          <a:endParaRPr lang="ru-RU"/>
        </a:p>
      </dgm:t>
    </dgm:pt>
    <dgm:pt modelId="{958B40A5-BE77-4966-B47C-5C5BA5E3AA8F}" type="sibTrans" cxnId="{F35A7250-8D88-4078-8D64-7FC16359CC9F}">
      <dgm:prSet/>
      <dgm:spPr/>
      <dgm:t>
        <a:bodyPr/>
        <a:lstStyle/>
        <a:p>
          <a:endParaRPr lang="ru-RU"/>
        </a:p>
      </dgm:t>
    </dgm:pt>
    <dgm:pt modelId="{23C6253A-FBEA-421F-96F0-530569ADE0D1}">
      <dgm:prSet phldrT="[Текст]" custT="1"/>
      <dgm:spPr>
        <a:solidFill>
          <a:srgbClr val="00B050"/>
        </a:solidFill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endParaRPr lang="ru-RU" sz="1000" dirty="0"/>
        </a:p>
      </dgm:t>
    </dgm:pt>
    <dgm:pt modelId="{41ADF9FD-B36B-44CB-AE31-77495F025A09}" type="parTrans" cxnId="{137AF6C6-E67A-4D76-B8FE-31F2A4B5DA61}">
      <dgm:prSet/>
      <dgm:spPr/>
      <dgm:t>
        <a:bodyPr/>
        <a:lstStyle/>
        <a:p>
          <a:endParaRPr lang="ru-RU"/>
        </a:p>
      </dgm:t>
    </dgm:pt>
    <dgm:pt modelId="{A56C6E0F-3B03-4549-80D3-075BFA27311A}" type="sibTrans" cxnId="{137AF6C6-E67A-4D76-B8FE-31F2A4B5DA61}">
      <dgm:prSet/>
      <dgm:spPr/>
      <dgm:t>
        <a:bodyPr/>
        <a:lstStyle/>
        <a:p>
          <a:endParaRPr lang="ru-RU"/>
        </a:p>
      </dgm:t>
    </dgm:pt>
    <dgm:pt modelId="{D865D5B3-F80B-4B84-8DC0-CD5C58592B90}">
      <dgm:prSet phldrT="[Текст]" custT="1"/>
      <dgm:spPr>
        <a:solidFill>
          <a:srgbClr val="C00000"/>
        </a:solidFill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endParaRPr lang="ru-RU" sz="1400" dirty="0"/>
        </a:p>
      </dgm:t>
    </dgm:pt>
    <dgm:pt modelId="{96FE4D61-715E-4FFD-A6A0-E6D20E16F7ED}" type="parTrans" cxnId="{B1FE92C2-B458-4037-BD2A-947760A07D2D}">
      <dgm:prSet/>
      <dgm:spPr/>
      <dgm:t>
        <a:bodyPr/>
        <a:lstStyle/>
        <a:p>
          <a:endParaRPr lang="ru-RU"/>
        </a:p>
      </dgm:t>
    </dgm:pt>
    <dgm:pt modelId="{8B573BE9-5494-4DEC-8EA5-8F0CEF74F8C1}" type="sibTrans" cxnId="{B1FE92C2-B458-4037-BD2A-947760A07D2D}">
      <dgm:prSet/>
      <dgm:spPr/>
      <dgm:t>
        <a:bodyPr/>
        <a:lstStyle/>
        <a:p>
          <a:endParaRPr lang="ru-RU"/>
        </a:p>
      </dgm:t>
    </dgm:pt>
    <dgm:pt modelId="{784E91DF-8090-4F3D-A0C6-A723EEE4524F}">
      <dgm:prSet custT="1"/>
      <dgm:spPr>
        <a:solidFill>
          <a:srgbClr val="FFC000"/>
        </a:solidFill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r>
            <a:rPr lang="ru-RU" sz="11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. </a:t>
          </a:r>
          <a:endParaRPr lang="ru-RU" sz="1100" dirty="0">
            <a:solidFill>
              <a:srgbClr val="FF0000"/>
            </a:solidFill>
          </a:endParaRPr>
        </a:p>
      </dgm:t>
    </dgm:pt>
    <dgm:pt modelId="{F1729756-4FCC-4D2F-8D29-4F60D118409C}" type="parTrans" cxnId="{5F90B438-91FF-46EB-874E-2CF660A446B1}">
      <dgm:prSet/>
      <dgm:spPr/>
      <dgm:t>
        <a:bodyPr/>
        <a:lstStyle/>
        <a:p>
          <a:endParaRPr lang="ru-RU"/>
        </a:p>
      </dgm:t>
    </dgm:pt>
    <dgm:pt modelId="{D9C3C6A3-204E-4273-ACC7-68B6A02AF161}" type="sibTrans" cxnId="{5F90B438-91FF-46EB-874E-2CF660A446B1}">
      <dgm:prSet/>
      <dgm:spPr/>
      <dgm:t>
        <a:bodyPr/>
        <a:lstStyle/>
        <a:p>
          <a:endParaRPr lang="ru-RU"/>
        </a:p>
      </dgm:t>
    </dgm:pt>
    <dgm:pt modelId="{14712456-AE43-4539-87AA-F9E87609C8FC}">
      <dgm:prSet phldrT="[Текст]" custT="1"/>
      <dgm:spPr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endParaRPr lang="ru-RU" sz="1200" dirty="0"/>
        </a:p>
      </dgm:t>
    </dgm:pt>
    <dgm:pt modelId="{9CD235AB-B895-466B-938B-93DDDD181967}" type="sibTrans" cxnId="{344C753A-B348-4C7B-9B3E-F09890F83DDD}">
      <dgm:prSet/>
      <dgm:spPr/>
      <dgm:t>
        <a:bodyPr/>
        <a:lstStyle/>
        <a:p>
          <a:endParaRPr lang="ru-RU"/>
        </a:p>
      </dgm:t>
    </dgm:pt>
    <dgm:pt modelId="{6D8C30DF-C85F-466F-8CD1-67A717E60C58}" type="parTrans" cxnId="{344C753A-B348-4C7B-9B3E-F09890F83DDD}">
      <dgm:prSet/>
      <dgm:spPr/>
      <dgm:t>
        <a:bodyPr/>
        <a:lstStyle/>
        <a:p>
          <a:endParaRPr lang="ru-RU"/>
        </a:p>
      </dgm:t>
    </dgm:pt>
    <dgm:pt modelId="{F064EC9E-37F1-4636-AFDB-8D732D325978}" type="pres">
      <dgm:prSet presAssocID="{5ED94FA3-560B-4047-91C5-72EF0CF0B35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63EFEB-39AE-443E-BFC1-3476864022B1}" type="pres">
      <dgm:prSet presAssocID="{9A81B48A-C0EA-47D8-B028-8AEAAD7195DA}" presName="centerShape" presStyleLbl="node0" presStyleIdx="0" presStyleCnt="1" custScaleX="141158"/>
      <dgm:spPr/>
      <dgm:t>
        <a:bodyPr/>
        <a:lstStyle/>
        <a:p>
          <a:endParaRPr lang="ru-RU"/>
        </a:p>
      </dgm:t>
    </dgm:pt>
    <dgm:pt modelId="{ACE2AA40-CD33-429E-BE6E-E21594CB290E}" type="pres">
      <dgm:prSet presAssocID="{B5808182-C247-48BC-BAF0-D5E5EA57504B}" presName="parTrans" presStyleLbl="sibTrans2D1" presStyleIdx="0" presStyleCnt="5"/>
      <dgm:spPr/>
      <dgm:t>
        <a:bodyPr/>
        <a:lstStyle/>
        <a:p>
          <a:endParaRPr lang="ru-RU"/>
        </a:p>
      </dgm:t>
    </dgm:pt>
    <dgm:pt modelId="{E3989DDE-FA8C-4FE4-A8D8-6DEBB9FFB8C3}" type="pres">
      <dgm:prSet presAssocID="{B5808182-C247-48BC-BAF0-D5E5EA57504B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53928F89-44A5-41A3-9DF2-FBD47B8259CA}" type="pres">
      <dgm:prSet presAssocID="{3530E90B-4104-4FA2-A4BF-FB28D7F6D52F}" presName="node" presStyleLbl="node1" presStyleIdx="0" presStyleCnt="5" custScaleX="145107" custRadScaleRad="94990" custRadScaleInc="-23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2344FC-9962-4F21-9B79-7B359FBC447C}" type="pres">
      <dgm:prSet presAssocID="{41ADF9FD-B36B-44CB-AE31-77495F025A09}" presName="parTrans" presStyleLbl="sibTrans2D1" presStyleIdx="1" presStyleCnt="5"/>
      <dgm:spPr/>
      <dgm:t>
        <a:bodyPr/>
        <a:lstStyle/>
        <a:p>
          <a:endParaRPr lang="ru-RU"/>
        </a:p>
      </dgm:t>
    </dgm:pt>
    <dgm:pt modelId="{D8C13F96-A429-4E34-9489-63C3AD55A2A9}" type="pres">
      <dgm:prSet presAssocID="{41ADF9FD-B36B-44CB-AE31-77495F025A09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B741D574-7049-4B9E-AEC4-A508151BF578}" type="pres">
      <dgm:prSet presAssocID="{23C6253A-FBEA-421F-96F0-530569ADE0D1}" presName="node" presStyleLbl="node1" presStyleIdx="1" presStyleCnt="5" custScaleX="153095" custScaleY="104291" custRadScaleRad="118655" custRadScaleInc="114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A90151-EB05-4723-BB77-2103A1E4D2AD}" type="pres">
      <dgm:prSet presAssocID="{6D8C30DF-C85F-466F-8CD1-67A717E60C58}" presName="parTrans" presStyleLbl="sibTrans2D1" presStyleIdx="2" presStyleCnt="5"/>
      <dgm:spPr/>
      <dgm:t>
        <a:bodyPr/>
        <a:lstStyle/>
        <a:p>
          <a:endParaRPr lang="ru-RU"/>
        </a:p>
      </dgm:t>
    </dgm:pt>
    <dgm:pt modelId="{7B97C8EF-C8E3-4A2E-8BB7-0C90D4E9E3BC}" type="pres">
      <dgm:prSet presAssocID="{6D8C30DF-C85F-466F-8CD1-67A717E60C58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087CAB4C-F14A-43DD-83BE-D885D9FF9A69}" type="pres">
      <dgm:prSet presAssocID="{14712456-AE43-4539-87AA-F9E87609C8FC}" presName="node" presStyleLbl="node1" presStyleIdx="2" presStyleCnt="5" custScaleX="150816" custRadScaleRad="106839" custRadScaleInc="-389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06F771-9A9A-43F5-A875-9ACC5D095CDE}" type="pres">
      <dgm:prSet presAssocID="{96FE4D61-715E-4FFD-A6A0-E6D20E16F7ED}" presName="parTrans" presStyleLbl="sibTrans2D1" presStyleIdx="3" presStyleCnt="5" custLinFactNeighborX="29162" custLinFactNeighborY="20285"/>
      <dgm:spPr/>
      <dgm:t>
        <a:bodyPr/>
        <a:lstStyle/>
        <a:p>
          <a:endParaRPr lang="ru-RU"/>
        </a:p>
      </dgm:t>
    </dgm:pt>
    <dgm:pt modelId="{98CB7E85-CC40-47D8-ACEC-5E2E7BB84508}" type="pres">
      <dgm:prSet presAssocID="{96FE4D61-715E-4FFD-A6A0-E6D20E16F7ED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0380D438-BC5B-42F4-A7E9-4FB63B65FBEB}" type="pres">
      <dgm:prSet presAssocID="{D865D5B3-F80B-4B84-8DC0-CD5C58592B90}" presName="node" presStyleLbl="node1" presStyleIdx="3" presStyleCnt="5" custScaleX="144987" custRadScaleRad="105676" custRadScaleInc="32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D9DB85-67B4-4ACF-AF04-BB930F239E0D}" type="pres">
      <dgm:prSet presAssocID="{F1729756-4FCC-4D2F-8D29-4F60D118409C}" presName="parTrans" presStyleLbl="sibTrans2D1" presStyleIdx="4" presStyleCnt="5"/>
      <dgm:spPr/>
      <dgm:t>
        <a:bodyPr/>
        <a:lstStyle/>
        <a:p>
          <a:endParaRPr lang="ru-RU"/>
        </a:p>
      </dgm:t>
    </dgm:pt>
    <dgm:pt modelId="{A1449462-06B5-4954-A496-EA68EA2E6581}" type="pres">
      <dgm:prSet presAssocID="{F1729756-4FCC-4D2F-8D29-4F60D118409C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66B2BEE3-04D7-4135-9B82-9B1D430DA4AA}" type="pres">
      <dgm:prSet presAssocID="{784E91DF-8090-4F3D-A0C6-A723EEE4524F}" presName="node" presStyleLbl="node1" presStyleIdx="4" presStyleCnt="5" custScaleX="144979" custRadScaleRad="112546" custRadScaleInc="-154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431917-F149-4BA1-B3E0-8E42585A52D0}" type="presOf" srcId="{9A81B48A-C0EA-47D8-B028-8AEAAD7195DA}" destId="{8A63EFEB-39AE-443E-BFC1-3476864022B1}" srcOrd="0" destOrd="0" presId="urn:microsoft.com/office/officeart/2005/8/layout/radial5"/>
    <dgm:cxn modelId="{2B0E7A63-0635-421E-A307-FB0B9D0956CD}" type="presOf" srcId="{96FE4D61-715E-4FFD-A6A0-E6D20E16F7ED}" destId="{7C06F771-9A9A-43F5-A875-9ACC5D095CDE}" srcOrd="0" destOrd="0" presId="urn:microsoft.com/office/officeart/2005/8/layout/radial5"/>
    <dgm:cxn modelId="{F35A7250-8D88-4078-8D64-7FC16359CC9F}" srcId="{9A81B48A-C0EA-47D8-B028-8AEAAD7195DA}" destId="{3530E90B-4104-4FA2-A4BF-FB28D7F6D52F}" srcOrd="0" destOrd="0" parTransId="{B5808182-C247-48BC-BAF0-D5E5EA57504B}" sibTransId="{958B40A5-BE77-4966-B47C-5C5BA5E3AA8F}"/>
    <dgm:cxn modelId="{D40FD94D-DC60-4262-8F99-4B92E90E4863}" type="presOf" srcId="{F1729756-4FCC-4D2F-8D29-4F60D118409C}" destId="{A1449462-06B5-4954-A496-EA68EA2E6581}" srcOrd="1" destOrd="0" presId="urn:microsoft.com/office/officeart/2005/8/layout/radial5"/>
    <dgm:cxn modelId="{A67521A7-BEDB-434B-9005-35AB6B95C57C}" type="presOf" srcId="{5ED94FA3-560B-4047-91C5-72EF0CF0B358}" destId="{F064EC9E-37F1-4636-AFDB-8D732D325978}" srcOrd="0" destOrd="0" presId="urn:microsoft.com/office/officeart/2005/8/layout/radial5"/>
    <dgm:cxn modelId="{11B4FCFF-539B-4AF0-9F12-3056EFBC70BA}" type="presOf" srcId="{41ADF9FD-B36B-44CB-AE31-77495F025A09}" destId="{0C2344FC-9962-4F21-9B79-7B359FBC447C}" srcOrd="0" destOrd="0" presId="urn:microsoft.com/office/officeart/2005/8/layout/radial5"/>
    <dgm:cxn modelId="{7365FBA1-E2BC-460F-B2D7-79AC40FBC81B}" type="presOf" srcId="{41ADF9FD-B36B-44CB-AE31-77495F025A09}" destId="{D8C13F96-A429-4E34-9489-63C3AD55A2A9}" srcOrd="1" destOrd="0" presId="urn:microsoft.com/office/officeart/2005/8/layout/radial5"/>
    <dgm:cxn modelId="{674BB6CA-CF82-4C95-B976-5357AE892AC6}" type="presOf" srcId="{D865D5B3-F80B-4B84-8DC0-CD5C58592B90}" destId="{0380D438-BC5B-42F4-A7E9-4FB63B65FBEB}" srcOrd="0" destOrd="0" presId="urn:microsoft.com/office/officeart/2005/8/layout/radial5"/>
    <dgm:cxn modelId="{FF49C2BC-BCBD-426B-878A-7FE3C452CAF5}" type="presOf" srcId="{23C6253A-FBEA-421F-96F0-530569ADE0D1}" destId="{B741D574-7049-4B9E-AEC4-A508151BF578}" srcOrd="0" destOrd="0" presId="urn:microsoft.com/office/officeart/2005/8/layout/radial5"/>
    <dgm:cxn modelId="{CBCDFD92-593C-4A8E-88C3-673002E25EEE}" type="presOf" srcId="{B5808182-C247-48BC-BAF0-D5E5EA57504B}" destId="{E3989DDE-FA8C-4FE4-A8D8-6DEBB9FFB8C3}" srcOrd="1" destOrd="0" presId="urn:microsoft.com/office/officeart/2005/8/layout/radial5"/>
    <dgm:cxn modelId="{5F90B438-91FF-46EB-874E-2CF660A446B1}" srcId="{9A81B48A-C0EA-47D8-B028-8AEAAD7195DA}" destId="{784E91DF-8090-4F3D-A0C6-A723EEE4524F}" srcOrd="4" destOrd="0" parTransId="{F1729756-4FCC-4D2F-8D29-4F60D118409C}" sibTransId="{D9C3C6A3-204E-4273-ACC7-68B6A02AF161}"/>
    <dgm:cxn modelId="{E4F9B64E-C16F-4D39-9CCB-6366CFBFAED1}" type="presOf" srcId="{784E91DF-8090-4F3D-A0C6-A723EEE4524F}" destId="{66B2BEE3-04D7-4135-9B82-9B1D430DA4AA}" srcOrd="0" destOrd="0" presId="urn:microsoft.com/office/officeart/2005/8/layout/radial5"/>
    <dgm:cxn modelId="{EFA06FCD-7BCB-4715-9F6D-18AC612D58F2}" type="presOf" srcId="{96FE4D61-715E-4FFD-A6A0-E6D20E16F7ED}" destId="{98CB7E85-CC40-47D8-ACEC-5E2E7BB84508}" srcOrd="1" destOrd="0" presId="urn:microsoft.com/office/officeart/2005/8/layout/radial5"/>
    <dgm:cxn modelId="{344C753A-B348-4C7B-9B3E-F09890F83DDD}" srcId="{9A81B48A-C0EA-47D8-B028-8AEAAD7195DA}" destId="{14712456-AE43-4539-87AA-F9E87609C8FC}" srcOrd="2" destOrd="0" parTransId="{6D8C30DF-C85F-466F-8CD1-67A717E60C58}" sibTransId="{9CD235AB-B895-466B-938B-93DDDD181967}"/>
    <dgm:cxn modelId="{CE1B16F9-E192-4A5E-ADFE-448BCD519990}" type="presOf" srcId="{6D8C30DF-C85F-466F-8CD1-67A717E60C58}" destId="{7B97C8EF-C8E3-4A2E-8BB7-0C90D4E9E3BC}" srcOrd="1" destOrd="0" presId="urn:microsoft.com/office/officeart/2005/8/layout/radial5"/>
    <dgm:cxn modelId="{C867F1BE-BA5A-40BC-817B-408C000F0B3E}" type="presOf" srcId="{6D8C30DF-C85F-466F-8CD1-67A717E60C58}" destId="{58A90151-EB05-4723-BB77-2103A1E4D2AD}" srcOrd="0" destOrd="0" presId="urn:microsoft.com/office/officeart/2005/8/layout/radial5"/>
    <dgm:cxn modelId="{BB48495F-FF68-41E1-A2A9-2A7370C7E835}" type="presOf" srcId="{3530E90B-4104-4FA2-A4BF-FB28D7F6D52F}" destId="{53928F89-44A5-41A3-9DF2-FBD47B8259CA}" srcOrd="0" destOrd="0" presId="urn:microsoft.com/office/officeart/2005/8/layout/radial5"/>
    <dgm:cxn modelId="{CDC3B7E0-9EB8-4FBE-9537-D77A0349E6FE}" srcId="{5ED94FA3-560B-4047-91C5-72EF0CF0B358}" destId="{9A81B48A-C0EA-47D8-B028-8AEAAD7195DA}" srcOrd="0" destOrd="0" parTransId="{13A8DB76-AB0F-4766-8569-0E13065518DE}" sibTransId="{72E2FD38-64B0-481E-93FA-3582DF7786DE}"/>
    <dgm:cxn modelId="{3277D503-6A86-4AD4-921D-8AD79F5B1C7A}" type="presOf" srcId="{14712456-AE43-4539-87AA-F9E87609C8FC}" destId="{087CAB4C-F14A-43DD-83BE-D885D9FF9A69}" srcOrd="0" destOrd="0" presId="urn:microsoft.com/office/officeart/2005/8/layout/radial5"/>
    <dgm:cxn modelId="{137AF6C6-E67A-4D76-B8FE-31F2A4B5DA61}" srcId="{9A81B48A-C0EA-47D8-B028-8AEAAD7195DA}" destId="{23C6253A-FBEA-421F-96F0-530569ADE0D1}" srcOrd="1" destOrd="0" parTransId="{41ADF9FD-B36B-44CB-AE31-77495F025A09}" sibTransId="{A56C6E0F-3B03-4549-80D3-075BFA27311A}"/>
    <dgm:cxn modelId="{43B534E6-EBE4-49CE-9C99-2BD46DB709A3}" type="presOf" srcId="{F1729756-4FCC-4D2F-8D29-4F60D118409C}" destId="{41D9DB85-67B4-4ACF-AF04-BB930F239E0D}" srcOrd="0" destOrd="0" presId="urn:microsoft.com/office/officeart/2005/8/layout/radial5"/>
    <dgm:cxn modelId="{75906777-BF23-4708-BD44-86C789A0DC72}" type="presOf" srcId="{B5808182-C247-48BC-BAF0-D5E5EA57504B}" destId="{ACE2AA40-CD33-429E-BE6E-E21594CB290E}" srcOrd="0" destOrd="0" presId="urn:microsoft.com/office/officeart/2005/8/layout/radial5"/>
    <dgm:cxn modelId="{B1FE92C2-B458-4037-BD2A-947760A07D2D}" srcId="{9A81B48A-C0EA-47D8-B028-8AEAAD7195DA}" destId="{D865D5B3-F80B-4B84-8DC0-CD5C58592B90}" srcOrd="3" destOrd="0" parTransId="{96FE4D61-715E-4FFD-A6A0-E6D20E16F7ED}" sibTransId="{8B573BE9-5494-4DEC-8EA5-8F0CEF74F8C1}"/>
    <dgm:cxn modelId="{21FD017A-A780-4BC6-898D-715203A740E1}" type="presParOf" srcId="{F064EC9E-37F1-4636-AFDB-8D732D325978}" destId="{8A63EFEB-39AE-443E-BFC1-3476864022B1}" srcOrd="0" destOrd="0" presId="urn:microsoft.com/office/officeart/2005/8/layout/radial5"/>
    <dgm:cxn modelId="{FA1C110B-43D5-4890-874D-7E0E4F316FA5}" type="presParOf" srcId="{F064EC9E-37F1-4636-AFDB-8D732D325978}" destId="{ACE2AA40-CD33-429E-BE6E-E21594CB290E}" srcOrd="1" destOrd="0" presId="urn:microsoft.com/office/officeart/2005/8/layout/radial5"/>
    <dgm:cxn modelId="{2F701276-8BC3-4703-9FB4-A3D194C87B2F}" type="presParOf" srcId="{ACE2AA40-CD33-429E-BE6E-E21594CB290E}" destId="{E3989DDE-FA8C-4FE4-A8D8-6DEBB9FFB8C3}" srcOrd="0" destOrd="0" presId="urn:microsoft.com/office/officeart/2005/8/layout/radial5"/>
    <dgm:cxn modelId="{7416FA1B-03F0-40CD-8264-7E04C48033CC}" type="presParOf" srcId="{F064EC9E-37F1-4636-AFDB-8D732D325978}" destId="{53928F89-44A5-41A3-9DF2-FBD47B8259CA}" srcOrd="2" destOrd="0" presId="urn:microsoft.com/office/officeart/2005/8/layout/radial5"/>
    <dgm:cxn modelId="{414C715D-EC96-4B51-88CF-13AC1C169826}" type="presParOf" srcId="{F064EC9E-37F1-4636-AFDB-8D732D325978}" destId="{0C2344FC-9962-4F21-9B79-7B359FBC447C}" srcOrd="3" destOrd="0" presId="urn:microsoft.com/office/officeart/2005/8/layout/radial5"/>
    <dgm:cxn modelId="{8F476D7C-3B40-4DCC-BDFB-F6A166A2904B}" type="presParOf" srcId="{0C2344FC-9962-4F21-9B79-7B359FBC447C}" destId="{D8C13F96-A429-4E34-9489-63C3AD55A2A9}" srcOrd="0" destOrd="0" presId="urn:microsoft.com/office/officeart/2005/8/layout/radial5"/>
    <dgm:cxn modelId="{E83E31C2-1141-470A-A6B8-9541557F0F9B}" type="presParOf" srcId="{F064EC9E-37F1-4636-AFDB-8D732D325978}" destId="{B741D574-7049-4B9E-AEC4-A508151BF578}" srcOrd="4" destOrd="0" presId="urn:microsoft.com/office/officeart/2005/8/layout/radial5"/>
    <dgm:cxn modelId="{EF4FCE6D-D2A9-4370-B12C-A12C0074F6F0}" type="presParOf" srcId="{F064EC9E-37F1-4636-AFDB-8D732D325978}" destId="{58A90151-EB05-4723-BB77-2103A1E4D2AD}" srcOrd="5" destOrd="0" presId="urn:microsoft.com/office/officeart/2005/8/layout/radial5"/>
    <dgm:cxn modelId="{EC832406-28A3-435E-AC4D-CA0F3C9CE691}" type="presParOf" srcId="{58A90151-EB05-4723-BB77-2103A1E4D2AD}" destId="{7B97C8EF-C8E3-4A2E-8BB7-0C90D4E9E3BC}" srcOrd="0" destOrd="0" presId="urn:microsoft.com/office/officeart/2005/8/layout/radial5"/>
    <dgm:cxn modelId="{0842F9DD-55C5-4374-9E5D-9C3DD1C5FD04}" type="presParOf" srcId="{F064EC9E-37F1-4636-AFDB-8D732D325978}" destId="{087CAB4C-F14A-43DD-83BE-D885D9FF9A69}" srcOrd="6" destOrd="0" presId="urn:microsoft.com/office/officeart/2005/8/layout/radial5"/>
    <dgm:cxn modelId="{604233AC-C8C2-4E58-A8BD-F0E70239079C}" type="presParOf" srcId="{F064EC9E-37F1-4636-AFDB-8D732D325978}" destId="{7C06F771-9A9A-43F5-A875-9ACC5D095CDE}" srcOrd="7" destOrd="0" presId="urn:microsoft.com/office/officeart/2005/8/layout/radial5"/>
    <dgm:cxn modelId="{F42A9576-C0F0-42E9-8E4D-B9187BB398C2}" type="presParOf" srcId="{7C06F771-9A9A-43F5-A875-9ACC5D095CDE}" destId="{98CB7E85-CC40-47D8-ACEC-5E2E7BB84508}" srcOrd="0" destOrd="0" presId="urn:microsoft.com/office/officeart/2005/8/layout/radial5"/>
    <dgm:cxn modelId="{53E77777-DC11-4013-B273-73592802B80A}" type="presParOf" srcId="{F064EC9E-37F1-4636-AFDB-8D732D325978}" destId="{0380D438-BC5B-42F4-A7E9-4FB63B65FBEB}" srcOrd="8" destOrd="0" presId="urn:microsoft.com/office/officeart/2005/8/layout/radial5"/>
    <dgm:cxn modelId="{EAA08E68-D150-476A-8A15-98195EED0ADF}" type="presParOf" srcId="{F064EC9E-37F1-4636-AFDB-8D732D325978}" destId="{41D9DB85-67B4-4ACF-AF04-BB930F239E0D}" srcOrd="9" destOrd="0" presId="urn:microsoft.com/office/officeart/2005/8/layout/radial5"/>
    <dgm:cxn modelId="{095313C5-DCC3-4156-A90D-DE6DABD7DB11}" type="presParOf" srcId="{41D9DB85-67B4-4ACF-AF04-BB930F239E0D}" destId="{A1449462-06B5-4954-A496-EA68EA2E6581}" srcOrd="0" destOrd="0" presId="urn:microsoft.com/office/officeart/2005/8/layout/radial5"/>
    <dgm:cxn modelId="{6C6CA405-7D3E-4C87-957A-ACA04180497A}" type="presParOf" srcId="{F064EC9E-37F1-4636-AFDB-8D732D325978}" destId="{66B2BEE3-04D7-4135-9B82-9B1D430DA4AA}" srcOrd="10" destOrd="0" presId="urn:microsoft.com/office/officeart/2005/8/layout/radial5"/>
  </dgm:cxnLst>
  <dgm:bg/>
  <dgm:whole>
    <a:ln>
      <a:solidFill>
        <a:schemeClr val="tx2">
          <a:lumMod val="50000"/>
        </a:schemeClr>
      </a:solidFill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63EFEB-39AE-443E-BFC1-3476864022B1}">
      <dsp:nvSpPr>
        <dsp:cNvPr id="0" name=""/>
        <dsp:cNvSpPr/>
      </dsp:nvSpPr>
      <dsp:spPr>
        <a:xfrm>
          <a:off x="3163423" y="2718201"/>
          <a:ext cx="2738429" cy="193997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>
            <a:solidFill>
              <a:srgbClr val="FFFF00"/>
            </a:solidFill>
          </a:endParaRPr>
        </a:p>
      </dsp:txBody>
      <dsp:txXfrm>
        <a:off x="3564457" y="3002304"/>
        <a:ext cx="1936361" cy="1371768"/>
      </dsp:txXfrm>
    </dsp:sp>
    <dsp:sp modelId="{ACE2AA40-CD33-429E-BE6E-E21594CB290E}">
      <dsp:nvSpPr>
        <dsp:cNvPr id="0" name=""/>
        <dsp:cNvSpPr/>
      </dsp:nvSpPr>
      <dsp:spPr>
        <a:xfrm rot="16148959">
          <a:off x="4344519" y="2078970"/>
          <a:ext cx="338241" cy="65959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 rot="10800000">
        <a:off x="4396008" y="2261618"/>
        <a:ext cx="236769" cy="395755"/>
      </dsp:txXfrm>
    </dsp:sp>
    <dsp:sp modelId="{53928F89-44A5-41A3-9DF2-FBD47B8259CA}">
      <dsp:nvSpPr>
        <dsp:cNvPr id="0" name=""/>
        <dsp:cNvSpPr/>
      </dsp:nvSpPr>
      <dsp:spPr>
        <a:xfrm>
          <a:off x="3086839" y="140209"/>
          <a:ext cx="2815038" cy="1939974"/>
        </a:xfrm>
        <a:prstGeom prst="ellipse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>
            <a:solidFill>
              <a:schemeClr val="tx1"/>
            </a:solidFill>
          </a:endParaRPr>
        </a:p>
      </dsp:txBody>
      <dsp:txXfrm>
        <a:off x="3499092" y="424312"/>
        <a:ext cx="1990532" cy="1371768"/>
      </dsp:txXfrm>
    </dsp:sp>
    <dsp:sp modelId="{0C2344FC-9962-4F21-9B79-7B359FBC447C}">
      <dsp:nvSpPr>
        <dsp:cNvPr id="0" name=""/>
        <dsp:cNvSpPr/>
      </dsp:nvSpPr>
      <dsp:spPr>
        <a:xfrm rot="20766283">
          <a:off x="5918138" y="2986065"/>
          <a:ext cx="239074" cy="65959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5919187" y="3126595"/>
        <a:ext cx="167352" cy="395755"/>
      </dsp:txXfrm>
    </dsp:sp>
    <dsp:sp modelId="{B741D574-7049-4B9E-AEC4-A508151BF578}">
      <dsp:nvSpPr>
        <dsp:cNvPr id="0" name=""/>
        <dsp:cNvSpPr/>
      </dsp:nvSpPr>
      <dsp:spPr>
        <a:xfrm>
          <a:off x="6173994" y="1903157"/>
          <a:ext cx="2970004" cy="2023218"/>
        </a:xfrm>
        <a:prstGeom prst="ellipse">
          <a:avLst/>
        </a:prstGeom>
        <a:solidFill>
          <a:srgbClr val="00B050"/>
        </a:solidFill>
        <a:ln>
          <a:solidFill>
            <a:schemeClr val="tx2">
              <a:lumMod val="5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 dirty="0"/>
        </a:p>
      </dsp:txBody>
      <dsp:txXfrm>
        <a:off x="6608941" y="2199450"/>
        <a:ext cx="2100110" cy="1430632"/>
      </dsp:txXfrm>
    </dsp:sp>
    <dsp:sp modelId="{58A90151-EB05-4723-BB77-2103A1E4D2AD}">
      <dsp:nvSpPr>
        <dsp:cNvPr id="0" name=""/>
        <dsp:cNvSpPr/>
      </dsp:nvSpPr>
      <dsp:spPr>
        <a:xfrm rot="2398334">
          <a:off x="5476429" y="4274487"/>
          <a:ext cx="298083" cy="65959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5486876" y="4377681"/>
        <a:ext cx="208658" cy="395755"/>
      </dsp:txXfrm>
    </dsp:sp>
    <dsp:sp modelId="{087CAB4C-F14A-43DD-83BE-D885D9FF9A69}">
      <dsp:nvSpPr>
        <dsp:cNvPr id="0" name=""/>
        <dsp:cNvSpPr/>
      </dsp:nvSpPr>
      <dsp:spPr>
        <a:xfrm>
          <a:off x="5292088" y="4581137"/>
          <a:ext cx="2925792" cy="1939974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solidFill>
            <a:schemeClr val="tx2">
              <a:lumMod val="5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/>
        </a:p>
      </dsp:txBody>
      <dsp:txXfrm>
        <a:off x="5720560" y="4865240"/>
        <a:ext cx="2068848" cy="1371768"/>
      </dsp:txXfrm>
    </dsp:sp>
    <dsp:sp modelId="{7C06F771-9A9A-43F5-A875-9ACC5D095CDE}">
      <dsp:nvSpPr>
        <dsp:cNvPr id="0" name=""/>
        <dsp:cNvSpPr/>
      </dsp:nvSpPr>
      <dsp:spPr>
        <a:xfrm rot="8282866">
          <a:off x="3400722" y="4449738"/>
          <a:ext cx="319926" cy="65959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 rot="10800000">
        <a:off x="3484401" y="4549575"/>
        <a:ext cx="223948" cy="395755"/>
      </dsp:txXfrm>
    </dsp:sp>
    <dsp:sp modelId="{0380D438-BC5B-42F4-A7E9-4FB63B65FBEB}">
      <dsp:nvSpPr>
        <dsp:cNvPr id="0" name=""/>
        <dsp:cNvSpPr/>
      </dsp:nvSpPr>
      <dsp:spPr>
        <a:xfrm>
          <a:off x="973726" y="4653125"/>
          <a:ext cx="2812710" cy="1939974"/>
        </a:xfrm>
        <a:prstGeom prst="ellipse">
          <a:avLst/>
        </a:prstGeom>
        <a:solidFill>
          <a:srgbClr val="C00000"/>
        </a:solidFill>
        <a:ln>
          <a:solidFill>
            <a:schemeClr val="tx2">
              <a:lumMod val="5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1385638" y="4937228"/>
        <a:ext cx="1988886" cy="1371768"/>
      </dsp:txXfrm>
    </dsp:sp>
    <dsp:sp modelId="{41D9DB85-67B4-4ACF-AF04-BB930F239E0D}">
      <dsp:nvSpPr>
        <dsp:cNvPr id="0" name=""/>
        <dsp:cNvSpPr/>
      </dsp:nvSpPr>
      <dsp:spPr>
        <a:xfrm rot="11545589">
          <a:off x="2970910" y="3034371"/>
          <a:ext cx="182467" cy="65959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 rot="10800000">
        <a:off x="3025009" y="3172179"/>
        <a:ext cx="127727" cy="395755"/>
      </dsp:txXfrm>
    </dsp:sp>
    <dsp:sp modelId="{66B2BEE3-04D7-4135-9B82-9B1D430DA4AA}">
      <dsp:nvSpPr>
        <dsp:cNvPr id="0" name=""/>
        <dsp:cNvSpPr/>
      </dsp:nvSpPr>
      <dsp:spPr>
        <a:xfrm>
          <a:off x="143133" y="2060851"/>
          <a:ext cx="2812555" cy="1939974"/>
        </a:xfrm>
        <a:prstGeom prst="ellipse">
          <a:avLst/>
        </a:prstGeom>
        <a:solidFill>
          <a:srgbClr val="FFC000"/>
        </a:solidFill>
        <a:ln>
          <a:solidFill>
            <a:schemeClr val="tx2">
              <a:lumMod val="5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. </a:t>
          </a:r>
          <a:endParaRPr lang="ru-RU" sz="1100" kern="1200" dirty="0">
            <a:solidFill>
              <a:srgbClr val="FF0000"/>
            </a:solidFill>
          </a:endParaRPr>
        </a:p>
      </dsp:txBody>
      <dsp:txXfrm>
        <a:off x="555022" y="2344954"/>
        <a:ext cx="1988777" cy="13717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0B4E0-0BB0-4BEB-9E3B-0BA6A0A2D0DE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74A138-A04B-40CE-A863-CDBCB0AC17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06291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F81-AE07-4F52-90EB-C5AAF29A3E4C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C0A4B-7402-433C-8AE1-9D9E71C49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F81-AE07-4F52-90EB-C5AAF29A3E4C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C0A4B-7402-433C-8AE1-9D9E71C49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F81-AE07-4F52-90EB-C5AAF29A3E4C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C0A4B-7402-433C-8AE1-9D9E71C49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F81-AE07-4F52-90EB-C5AAF29A3E4C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C0A4B-7402-433C-8AE1-9D9E71C49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F81-AE07-4F52-90EB-C5AAF29A3E4C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C0A4B-7402-433C-8AE1-9D9E71C49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F81-AE07-4F52-90EB-C5AAF29A3E4C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C0A4B-7402-433C-8AE1-9D9E71C49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F81-AE07-4F52-90EB-C5AAF29A3E4C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C0A4B-7402-433C-8AE1-9D9E71C49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F81-AE07-4F52-90EB-C5AAF29A3E4C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C0A4B-7402-433C-8AE1-9D9E71C49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F81-AE07-4F52-90EB-C5AAF29A3E4C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C0A4B-7402-433C-8AE1-9D9E71C49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F81-AE07-4F52-90EB-C5AAF29A3E4C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C0A4B-7402-433C-8AE1-9D9E71C49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F81-AE07-4F52-90EB-C5AAF29A3E4C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C0A4B-7402-433C-8AE1-9D9E71C49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EBF81-AE07-4F52-90EB-C5AAF29A3E4C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C0A4B-7402-433C-8AE1-9D9E71C49C1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2448271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</a:rPr>
              <a:t>Муниципальное автономное дошкольное образовательное учреждение</a:t>
            </a:r>
            <a:br>
              <a:rPr lang="ru-RU" sz="1600" b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</a:rPr>
              <a:t>детский сад №26  г. </a:t>
            </a:r>
            <a:r>
              <a:rPr lang="ru-RU" sz="1600" b="1" dirty="0" err="1" smtClean="0">
                <a:solidFill>
                  <a:schemeClr val="bg1"/>
                </a:solidFill>
                <a:latin typeface="Cambria" pitchFamily="18" charset="0"/>
              </a:rPr>
              <a:t>Ивдель</a:t>
            </a:r>
            <a:r>
              <a:rPr lang="ru-RU" sz="1600" b="1" dirty="0" smtClean="0">
                <a:solidFill>
                  <a:srgbClr val="FF0000"/>
                </a:solidFill>
                <a:latin typeface="Cambria" pitchFamily="18" charset="0"/>
              </a:rPr>
              <a:t/>
            </a:r>
            <a:br>
              <a:rPr lang="ru-RU" sz="1600" b="1" dirty="0" smtClean="0">
                <a:solidFill>
                  <a:srgbClr val="FF0000"/>
                </a:solidFill>
                <a:latin typeface="Cambria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Cambria" pitchFamily="18" charset="0"/>
              </a:rPr>
              <a:t>Песочная терапия в работе с дошкольниками</a:t>
            </a:r>
            <a:endParaRPr lang="ru-RU" sz="4800" b="1" dirty="0">
              <a:solidFill>
                <a:srgbClr val="FF0000"/>
              </a:solidFill>
              <a:latin typeface="Cambr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14678" y="2348880"/>
            <a:ext cx="5572164" cy="3937640"/>
          </a:xfrm>
        </p:spPr>
        <p:txBody>
          <a:bodyPr>
            <a:noAutofit/>
          </a:bodyPr>
          <a:lstStyle/>
          <a:p>
            <a:pPr algn="r"/>
            <a:r>
              <a:rPr lang="ru-RU" sz="1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одном мгновении</a:t>
            </a:r>
          </a:p>
          <a:p>
            <a:pPr algn="r"/>
            <a:r>
              <a:rPr lang="ru-RU" sz="1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видеть вечность,</a:t>
            </a:r>
          </a:p>
          <a:p>
            <a:pPr algn="r"/>
            <a:r>
              <a:rPr lang="ru-RU" sz="1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Огромный мир – </a:t>
            </a:r>
          </a:p>
          <a:p>
            <a:pPr algn="r"/>
            <a:r>
              <a:rPr lang="ru-RU" sz="1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зерне песка,</a:t>
            </a:r>
          </a:p>
          <a:p>
            <a:pPr algn="r"/>
            <a:r>
              <a:rPr lang="ru-RU" sz="1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единой горсти – </a:t>
            </a:r>
          </a:p>
          <a:p>
            <a:pPr algn="r"/>
            <a:r>
              <a:rPr lang="ru-RU" sz="1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бесконечность,</a:t>
            </a:r>
          </a:p>
          <a:p>
            <a:pPr algn="r"/>
            <a:r>
              <a:rPr lang="ru-RU" sz="1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небо – в чашечке цветка.</a:t>
            </a:r>
          </a:p>
          <a:p>
            <a:pPr algn="r"/>
            <a:endParaRPr lang="ru-RU" sz="16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Уильям Блейк</a:t>
            </a:r>
          </a:p>
          <a:p>
            <a:pPr algn="r"/>
            <a:endParaRPr lang="ru-RU" sz="16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600" b="1" dirty="0" smtClean="0">
                <a:solidFill>
                  <a:schemeClr val="bg1"/>
                </a:solidFill>
                <a:latin typeface="Cambria" panose="02040503050406030204" pitchFamily="18" charset="0"/>
                <a:cs typeface="Times New Roman" pitchFamily="18" charset="0"/>
              </a:rPr>
              <a:t>Подготовила:  воспитатель 1 КК</a:t>
            </a:r>
          </a:p>
          <a:p>
            <a:pPr algn="r"/>
            <a:r>
              <a:rPr lang="ru-RU" sz="1600" b="1" dirty="0" err="1" smtClean="0">
                <a:solidFill>
                  <a:schemeClr val="bg1"/>
                </a:solidFill>
                <a:latin typeface="Cambria" panose="02040503050406030204" pitchFamily="18" charset="0"/>
                <a:cs typeface="Times New Roman" pitchFamily="18" charset="0"/>
              </a:rPr>
              <a:t>Чеклецова</a:t>
            </a:r>
            <a:r>
              <a:rPr lang="ru-RU" sz="1600" b="1" dirty="0" smtClean="0">
                <a:solidFill>
                  <a:schemeClr val="bg1"/>
                </a:solidFill>
                <a:latin typeface="Cambria" panose="02040503050406030204" pitchFamily="18" charset="0"/>
                <a:cs typeface="Times New Roman" pitchFamily="18" charset="0"/>
              </a:rPr>
              <a:t> Т.В.</a:t>
            </a:r>
            <a:endParaRPr lang="ru-RU" sz="1600" b="1" dirty="0">
              <a:solidFill>
                <a:schemeClr val="bg1"/>
              </a:solidFill>
              <a:latin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pk001\Рабочий стол\Песочная терапия\ФОТО\IMG_6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8014" y="-2643203"/>
            <a:ext cx="2160000" cy="1196943"/>
          </a:xfrm>
          <a:prstGeom prst="rect">
            <a:avLst/>
          </a:prstGeom>
          <a:noFill/>
        </p:spPr>
      </p:pic>
      <p:pic>
        <p:nvPicPr>
          <p:cNvPr id="4" name="Picture 2" descr="C:\Users\ADMIN\Desktop\IMG_01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571744"/>
            <a:ext cx="4429156" cy="371477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500174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АКТУАЛЬНОСТЬ: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введением ФГОС в педагогическую деятельность эффективно внедряются инновационные технологии, которые занимают одно из главных мест в образовательном процессе дошкольного образования; </a:t>
            </a:r>
            <a:b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в последние годы в системе воспитания и обучения стала прослеживаться тенденция к интеллектуальному развитию ребёнка, но при этом развитию эмоциональной сферы часто уделяется недостаточное внимание. При решении этих проблем одним из наиболее популярных методов психологической  и педагогической помощи детям является 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песочная терапия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    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3100" b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8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285728"/>
            <a:ext cx="5572164" cy="2308324"/>
          </a:xfrm>
          <a:prstGeom prst="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txBody>
          <a:bodyPr wrap="square" rtlCol="0" anchor="ctr" anchorCtr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Проблема: </a:t>
            </a:r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применение песочной терапии,  как средства развития эмоциональной сферы и психических познавательных процессов ребенка дошкольного возраста.</a:t>
            </a:r>
          </a:p>
          <a:p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14480" y="2714620"/>
            <a:ext cx="5643602" cy="1938992"/>
          </a:xfrm>
          <a:prstGeom prst="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txBody>
          <a:bodyPr wrap="square" rtlCol="0" anchor="ctr" anchorCtr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Объект: </a:t>
            </a: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эмоциональная сфера и психические познавательные процессы ребенка дошкольного возраста</a:t>
            </a:r>
          </a:p>
          <a:p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14678" y="4929198"/>
            <a:ext cx="5715040" cy="1200329"/>
          </a:xfrm>
          <a:prstGeom prst="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txBody>
          <a:bodyPr wrap="square" rtlCol="0" anchor="ctr" anchorCtr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Предмет: </a:t>
            </a: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роль песочной терапии  в развитии познавательных процессов дошкольника.</a:t>
            </a:r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14436"/>
            <a:ext cx="8229600" cy="187707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914351"/>
            <a:ext cx="8229600" cy="4453955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проекта</a:t>
            </a: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эмоционально-волевой сферы ребенка, его познавательных способностей, сенсомоторных функций и коммуникативных навыков.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развивать способность понимать эмоциональное состояние человека;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развивать высшие психические функции ребенка, такие как восприятие, мышление, память, внимание;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формировать творческие способности дошкольников;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развивать коммуникативные навыки, активизировать и обогащать словарный запас, речь ребенка;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развивать мелкую моторику рук, воображени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428604"/>
            <a:ext cx="850112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Гипотеза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 предполагаю, что применение в работе с дошкольниками песочной терапии, поможет развить эмоциональную сферу и познавательные способности ребенка.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Планируемый  результат:</a:t>
            </a: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стабильное эмоциональное состояния детей и их психофизическое оздоровление;</a:t>
            </a: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развитые познавательные способности, мелкая моторика рук и тактильная чувствительность дошкольников;</a:t>
            </a: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сформированы коммуникативные навыков сотрудничества в общении со сверстниками, необходимые для успешного протекания процесса обучения; </a:t>
            </a: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совершенствование предметно-игровой деятельности.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714348" y="2143116"/>
          <a:ext cx="721523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Скругленный прямоугольник 2"/>
          <p:cNvSpPr/>
          <p:nvPr/>
        </p:nvSpPr>
        <p:spPr>
          <a:xfrm>
            <a:off x="1285852" y="785794"/>
            <a:ext cx="6357982" cy="85725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Этапы работы над проектом.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500043"/>
            <a:ext cx="6000792" cy="707886"/>
          </a:xfrm>
          <a:prstGeom prst="rect">
            <a:avLst/>
          </a:prstGeom>
          <a:solidFill>
            <a:srgbClr val="92D050"/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Песок  - самая доступная и естественная форма деятельности для каждого ребенка. </a:t>
            </a:r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4414" y="1571612"/>
            <a:ext cx="6929486" cy="1631216"/>
          </a:xfrm>
          <a:prstGeom prst="rect">
            <a:avLst/>
          </a:prstGeom>
          <a:solidFill>
            <a:srgbClr val="92D050"/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Игра - ведущий вид деятельности  дошкольника. Среди всего разнообразия игр есть та, которая прошла красной нитью через все поколения рода человеческого, потому что нет на свете ничего проще и доступнее, удобнее и многообразнее, живее и объемнее, чем песочная игра.</a:t>
            </a:r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ADMIN\Desktop\IMG_01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3143224"/>
            <a:ext cx="5072098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2720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9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принципы</a:t>
            </a:r>
            <a:br>
              <a:rPr lang="ru-RU" sz="49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9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песочной терапии</a:t>
            </a:r>
            <a:r>
              <a:rPr lang="ru-RU" sz="4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475656" y="4143380"/>
            <a:ext cx="7239748" cy="228601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3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Создание естественной стимулирующей среды</a:t>
            </a:r>
          </a:p>
          <a:p>
            <a:pPr marL="0" indent="0">
              <a:buNone/>
            </a:pPr>
            <a:r>
              <a:rPr lang="ru-RU" sz="3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«Оживление фигур»</a:t>
            </a: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Реальное </a:t>
            </a:r>
            <a:r>
              <a:rPr lang="ru-RU" sz="3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«проживание»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7" name="Picture 2" descr="Картинки по запросу детские фото игр в пескотерап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80240"/>
            <a:ext cx="3786876" cy="252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ADMIN\Desktop\IMG_01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500174"/>
            <a:ext cx="3786214" cy="25003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62497895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269106168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 для песочной терапии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14282" y="2714620"/>
            <a:ext cx="3500462" cy="1614554"/>
          </a:xfrm>
          <a:prstGeom prst="round2Diag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Кисти, палочки, трафареты и др. для рисования на песке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142844" y="1000108"/>
            <a:ext cx="3643338" cy="1500198"/>
          </a:xfrm>
          <a:prstGeom prst="round2Diag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Световой планшет, песочница для кинетического песка</a:t>
            </a: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214282" y="4714884"/>
            <a:ext cx="3587394" cy="1683156"/>
          </a:xfrm>
          <a:prstGeom prst="round2Diag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Набор маленьких тематических игрушек для игр в песке</a:t>
            </a:r>
          </a:p>
        </p:txBody>
      </p:sp>
      <p:pic>
        <p:nvPicPr>
          <p:cNvPr id="8" name="Picture 2" descr="C:\Users\ADMIN\Desktop\IMG_01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1000108"/>
            <a:ext cx="4375576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Картинки по запросу детские фото игр в пескотерап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0" y="3929066"/>
            <a:ext cx="4143404" cy="25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94022"/>
            <a:ext cx="8229600" cy="157161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организации песочной терапии с детьми 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4282" y="1285860"/>
            <a:ext cx="4104000" cy="2088000"/>
          </a:xfrm>
          <a:prstGeom prst="round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Согласие и желание ребёнка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86314" y="3786190"/>
            <a:ext cx="4104000" cy="2643206"/>
          </a:xfrm>
          <a:prstGeom prst="round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Специальная подготовка педагога, творческий подход к проведению занятий в песочнице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4282" y="3786190"/>
            <a:ext cx="4071966" cy="2700000"/>
          </a:xfrm>
          <a:prstGeom prst="roundRect">
            <a:avLst/>
          </a:prstGeom>
          <a:solidFill>
            <a:srgbClr val="92D05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Отсутствие у детей аллергии на пыль от сухого песка, кожных заболеваний, порезов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DMIN\Desktop\12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1285859"/>
            <a:ext cx="4000527" cy="2461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357158" y="1928802"/>
            <a:ext cx="3714776" cy="107157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Обучающие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00034" y="3571876"/>
            <a:ext cx="3714776" cy="107157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Познавательные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57158" y="5357826"/>
            <a:ext cx="3714776" cy="107157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Проективные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песком: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C:\Users\ADMIN\Desktop\IMG_01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4071942"/>
            <a:ext cx="3857652" cy="25003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ADMIN\Desktop\20181212_1646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357298"/>
            <a:ext cx="4000528" cy="25003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4054766230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844015" y="2924944"/>
            <a:ext cx="302358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          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игрового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пространства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4929198"/>
            <a:ext cx="2429191" cy="1569660"/>
          </a:xfrm>
          <a:prstGeom prst="rect">
            <a:avLst/>
          </a:prstGeom>
        </p:spPr>
        <p:txBody>
          <a:bodyPr wrap="none" anchor="ctr" anchorCtr="1">
            <a:spAutoFit/>
          </a:bodyPr>
          <a:lstStyle/>
          <a:p>
            <a:pPr algn="ctr"/>
            <a:endParaRPr lang="ru-RU" sz="20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.Демонстрация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песочницы.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2492896"/>
            <a:ext cx="2520562" cy="1261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2.Демонстрация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коллекции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фигурок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55160" y="376883"/>
            <a:ext cx="21235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Знакомство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правилами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игр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песке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44208" y="2447890"/>
            <a:ext cx="21923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4.Содержание 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занятия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80112" y="4891472"/>
            <a:ext cx="2243691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5.Завершение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Общая структура игры 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Ритуал вхождения в песочный мир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(сенсорная стимуляция: зрительная, слуховая, обонятельная, тактильная).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Установка на деятельность</a:t>
            </a:r>
          </a:p>
          <a:p>
            <a:pPr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(рассказ или рисунок).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Непосредственно деятельность (игра  в соответствии с  задачами )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Релаксационное упражнение и / или свободная игра.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5. Ритуал выхода из песочного мира, домашнее задание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 на песке – это просто, привычно, доступно, естественно и приятно!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 smtClean="0"/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4716463" y="1285860"/>
            <a:ext cx="3970337" cy="4500594"/>
          </a:xfrm>
        </p:spPr>
        <p:txBody>
          <a:bodyPr>
            <a:normAutofit/>
          </a:bodyPr>
          <a:lstStyle/>
          <a:p>
            <a:pPr eaLnBrk="1" hangingPunct="1">
              <a:buFont typeface="Arial" charset="0"/>
              <a:buNone/>
            </a:pPr>
            <a:r>
              <a:rPr lang="en-US" dirty="0" smtClean="0">
                <a:latin typeface="Times New Roman" pitchFamily="18" charset="0"/>
              </a:rPr>
              <a:t>                                      </a:t>
            </a:r>
            <a:endParaRPr lang="ru-RU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pk001\Рабочий стол\Песочная терапия\SL3824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972800" y="-8229600"/>
            <a:ext cx="6120000" cy="4590000"/>
          </a:xfrm>
          <a:prstGeom prst="rect">
            <a:avLst/>
          </a:prstGeom>
          <a:noFill/>
        </p:spPr>
      </p:pic>
      <p:pic>
        <p:nvPicPr>
          <p:cNvPr id="1027" name="Picture 3" descr="C:\Documents and Settings\pk001\Рабочий стол\Песочная терапия\SL3824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972800" y="-8229600"/>
            <a:ext cx="4800000" cy="3600000"/>
          </a:xfrm>
          <a:prstGeom prst="rect">
            <a:avLst/>
          </a:prstGeom>
          <a:noFill/>
        </p:spPr>
      </p:pic>
      <p:pic>
        <p:nvPicPr>
          <p:cNvPr id="2051" name="Picture 3" descr="C:\Users\ADMIN\Desktop\IMG_01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3214686"/>
            <a:ext cx="4143404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C:\Users\ADMIN\Desktop\internet_01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1428736"/>
            <a:ext cx="4071966" cy="342902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656"/>
            <a:ext cx="8244000" cy="609397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Игры и упражнения</a:t>
            </a:r>
          </a:p>
          <a:p>
            <a:pPr>
              <a:spcAft>
                <a:spcPts val="0"/>
              </a:spcAft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песочной терапии                  </a:t>
            </a:r>
          </a:p>
          <a:p>
            <a:pPr>
              <a:spcAft>
                <a:spcPts val="0"/>
              </a:spcAft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ля малышей</a:t>
            </a:r>
          </a:p>
          <a:p>
            <a:pPr>
              <a:spcAft>
                <a:spcPts val="0"/>
              </a:spcAft>
            </a:pPr>
            <a:endParaRPr lang="ru-RU" sz="2800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sz="2800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sz="2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Упражнения: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«Дорожка к домику ёжика»,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Заборчики», «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Дождик»,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«Лесенки», «Следы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Игры: «Мина»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«Одновременно» </a:t>
            </a:r>
          </a:p>
          <a:p>
            <a:pPr>
              <a:spcAft>
                <a:spcPts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(«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намотать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два клубка ниток – один правой, а другой левой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рукой, затем рисование фигур).</a:t>
            </a:r>
          </a:p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«Вслепую»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(рисование с закрытыми глазами  автопортрета).</a:t>
            </a:r>
          </a:p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Игра-упражнение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«Песочные прятки»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29190" y="571480"/>
            <a:ext cx="3409461" cy="255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25123974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то пескотерапия в работе с дошкольникам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36" y="3214686"/>
            <a:ext cx="4182499" cy="27906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9072" y="-99392"/>
            <a:ext cx="89260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Рисование 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песке</a:t>
            </a:r>
          </a:p>
          <a:p>
            <a:pPr algn="just">
              <a:spcAft>
                <a:spcPts val="0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э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маленькое чудо, волшебство.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Акцент на занятиях делается не на «правильное» рисование, а на самовыражении, выплеске негативных эмоций, получении моря положительных эмоций, развитии уверенности в себе.</a:t>
            </a:r>
          </a:p>
          <a:p>
            <a:pPr algn="just">
              <a:spcAft>
                <a:spcPts val="0"/>
              </a:spcAft>
            </a:pP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2" descr="C:\Users\ADMIN\Desktop\IMG_01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071810"/>
            <a:ext cx="4357718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21253663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214290"/>
            <a:ext cx="8429684" cy="62865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2206348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Картинки по запросу техника рисования на песке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214290"/>
            <a:ext cx="8429684" cy="62151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2238532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Использование песочной терапии дает положительный результат. У детей  значительно возрастает интерес к  игровым занятиям. Дети чувствуют себя более успешными. Игры с песком положительно влияют на общее развитие ребёнка, стабилизируют эмоциональное состояние детей, дают эффект релаксации, позволяют корректировать общие нарушения у детей, усиливают личностную заинтересованность ребёнка в происходящем. Расширяется словарный запас, сохраняется работоспособность на протяжении всей игровой деятельности, развивается мелкая моторика рук, фонематический слух и восприятие. Песочная терапия может быть использована педагогами в дошкольных организациях. Родителями для организации игровой деятельности в домашних условиях</a:t>
            </a:r>
            <a:endParaRPr lang="ru-RU" sz="21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</a:p>
          <a:p>
            <a:pPr algn="ctr">
              <a:buNone/>
            </a:pP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СПАСИБО</a:t>
            </a:r>
          </a:p>
          <a:p>
            <a:pPr algn="ctr">
              <a:buNone/>
            </a:pP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ЗА ВНИМАНИЕ !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1459</TotalTime>
  <Words>697</Words>
  <Application>Microsoft Office PowerPoint</Application>
  <PresentationFormat>Экран (4:3)</PresentationFormat>
  <Paragraphs>119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Муниципальное автономное дошкольное образовательное учреждение детский сад №26  г. Ивдель Песочная терапия в работе с дошкольниками</vt:lpstr>
      <vt:lpstr>                                                АКТУАЛЬНОСТЬ:  - с введением ФГОС в педагогическую деятельность эффективно внедряются инновационные технологии, которые занимают одно из главных мест в образовательном процессе дошкольного образования;   - в последние годы в системе воспитания и обучения стала прослеживаться тенденция к интеллектуальному развитию ребёнка, но при этом развитию эмоциональной сферы часто уделяется недостаточное внимание. При решении этих проблем одним из наиболее популярных методов психологической  и педагогической помощи детям является песочная терапия.        </vt:lpstr>
      <vt:lpstr>  </vt:lpstr>
      <vt:lpstr> </vt:lpstr>
      <vt:lpstr>Слайд 5</vt:lpstr>
      <vt:lpstr>Слайд 6</vt:lpstr>
      <vt:lpstr> </vt:lpstr>
      <vt:lpstr> Основные принципы песочной терапии   </vt:lpstr>
      <vt:lpstr>Слайд 9</vt:lpstr>
      <vt:lpstr>Оборудование для песочной терапии</vt:lpstr>
      <vt:lpstr>Условия организации песочной терапии с детьми </vt:lpstr>
      <vt:lpstr>Игры с песком:</vt:lpstr>
      <vt:lpstr>Слайд 13</vt:lpstr>
      <vt:lpstr> Общая структура игры  </vt:lpstr>
      <vt:lpstr> Игры на песке – это просто, привычно, доступно, естественно и приятно! </vt:lpstr>
      <vt:lpstr>Слайд 16</vt:lpstr>
      <vt:lpstr>Слайд 17</vt:lpstr>
      <vt:lpstr>Слайд 18</vt:lpstr>
      <vt:lpstr>Слайд 19</vt:lpstr>
      <vt:lpstr>Вывод:</vt:lpstr>
      <vt:lpstr>   </vt:lpstr>
    </vt:vector>
  </TitlesOfParts>
  <Company>sad16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Песочная терапия в работе с дошкольниками</dc:title>
  <dc:creator>pk01</dc:creator>
  <cp:lastModifiedBy>ADMIN</cp:lastModifiedBy>
  <cp:revision>162</cp:revision>
  <dcterms:created xsi:type="dcterms:W3CDTF">2013-10-23T05:38:20Z</dcterms:created>
  <dcterms:modified xsi:type="dcterms:W3CDTF">2019-03-26T10:42:08Z</dcterms:modified>
</cp:coreProperties>
</file>