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80" r:id="rId2"/>
    <p:sldId id="278" r:id="rId3"/>
    <p:sldId id="265" r:id="rId4"/>
    <p:sldId id="270" r:id="rId5"/>
    <p:sldId id="259" r:id="rId6"/>
    <p:sldId id="264" r:id="rId7"/>
    <p:sldId id="266" r:id="rId8"/>
    <p:sldId id="262" r:id="rId9"/>
    <p:sldId id="258" r:id="rId10"/>
    <p:sldId id="268" r:id="rId11"/>
    <p:sldId id="269" r:id="rId12"/>
    <p:sldId id="272" r:id="rId13"/>
    <p:sldId id="276" r:id="rId14"/>
    <p:sldId id="27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1" initials="1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10-03T18:23:50.073" idx="2">
    <p:pos x="10" y="10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2657"/>
            <a:ext cx="4932040" cy="3609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cap="all" dirty="0">
                <a:effectLst>
                  <a:outerShdw blurRad="127000" dist="200025" dir="27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Презентация для </a:t>
            </a:r>
            <a:r>
              <a:rPr lang="ru-RU" sz="3600" b="1" cap="all" dirty="0">
                <a:solidFill>
                  <a:srgbClr val="002060"/>
                </a:solidFill>
                <a:effectLst>
                  <a:outerShdw blurRad="127000" dist="200025" dir="27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дошкольников</a:t>
            </a:r>
            <a:br>
              <a:rPr lang="ru-RU" sz="3600" b="1" cap="all" dirty="0">
                <a:solidFill>
                  <a:srgbClr val="002060"/>
                </a:solidFill>
                <a:effectLst>
                  <a:outerShdw blurRad="127000" dist="200025" dir="27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3600" b="1" cap="all" dirty="0" smtClean="0">
                <a:solidFill>
                  <a:srgbClr val="FF0000"/>
                </a:solidFill>
                <a:effectLst>
                  <a:outerShdw blurRad="127000" dist="200025" dir="27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 </a:t>
            </a:r>
            <a:r>
              <a:rPr lang="ru-RU" sz="3600" b="1" cap="all" dirty="0" smtClean="0">
                <a:solidFill>
                  <a:srgbClr val="FF0000"/>
                </a:solidFill>
                <a:effectLst>
                  <a:outerShdw blurRad="127000" dist="200025" dir="27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Детям знать положено правила дорожные»</a:t>
            </a:r>
            <a:r>
              <a:rPr lang="ru-RU" sz="3200" b="1" cap="all" dirty="0" smtClean="0">
                <a:solidFill>
                  <a:srgbClr val="FF0000"/>
                </a:solidFill>
                <a:effectLst>
                  <a:outerShdw blurRad="127000" dist="200025" dir="27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»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49725"/>
            <a:ext cx="4392488" cy="409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8593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для през\img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215370" cy="61436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B050"/>
                </a:solidFill>
              </a:rPr>
              <a:t>Светофор наш лучший друг, преданный и верный, без него мы как без рук, если откровенно!</a:t>
            </a:r>
            <a:endParaRPr lang="ru-RU" sz="2800" b="1" dirty="0">
              <a:solidFill>
                <a:srgbClr val="00B050"/>
              </a:solidFill>
            </a:endParaRPr>
          </a:p>
        </p:txBody>
      </p:sp>
      <p:pic>
        <p:nvPicPr>
          <p:cNvPr id="2050" name="Picture 2" descr="C:\Users\1\Desktop\для през\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85926"/>
            <a:ext cx="8358246" cy="48577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П</a:t>
            </a:r>
            <a:r>
              <a:rPr lang="ru-RU" sz="2800" b="1" dirty="0" smtClean="0">
                <a:solidFill>
                  <a:srgbClr val="0070C0"/>
                </a:solidFill>
              </a:rPr>
              <a:t>ешеходный переход. Он дает возможность людям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безопасности проход!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9218" name="Picture 2" descr="C:\Users\1\Desktop\для през\road_traffic_for_children_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857364"/>
            <a:ext cx="8072494" cy="45720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Правила дорожного движения, просты для изучения.</a:t>
            </a:r>
            <a:br>
              <a:rPr lang="ru-RU" sz="2400" b="1" dirty="0" smtClean="0">
                <a:solidFill>
                  <a:srgbClr val="0070C0"/>
                </a:solidFill>
              </a:rPr>
            </a:br>
            <a:r>
              <a:rPr lang="ru-RU" sz="2400" b="1" dirty="0" smtClean="0">
                <a:solidFill>
                  <a:srgbClr val="0070C0"/>
                </a:solidFill>
              </a:rPr>
              <a:t> Хоть пока мы малыши, правила мы знать должны!</a:t>
            </a:r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7170" name="Picture 2" descr="C:\Users\1\Desktop\для през\p070_1_perehod_dorogi_0_0_4370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14488"/>
            <a:ext cx="8501122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</a:rPr>
              <a:t>На проезжей части Не катайтесь, дети, Ни на роликах ни на велосипеде!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1\Desktop\для през\1_Kopirova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785926"/>
            <a:ext cx="8001055" cy="46434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Кататься на велосипеде нужно только на закрытых от движения машин площадках!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1\Desktop\для през\475025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857364"/>
            <a:ext cx="8358245" cy="46434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Никогда не забывай!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На дороге – не играй!</a:t>
            </a:r>
            <a:endParaRPr lang="ru-RU" b="1" dirty="0">
              <a:solidFill>
                <a:srgbClr val="00B0F0"/>
              </a:solidFill>
            </a:endParaRPr>
          </a:p>
        </p:txBody>
      </p:sp>
      <p:pic>
        <p:nvPicPr>
          <p:cNvPr id="5122" name="Picture 2" descr="C:\Users\1\Desktop\для през\51970501-v01_08_1200_1706200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14488"/>
            <a:ext cx="8001056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Малышам опасно здесь,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Никогда вперед не лезь!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1\Desktop\для през\img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00200"/>
            <a:ext cx="8001055" cy="50435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1534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ПОМНИ! Нельзя выбегать на проезжую часть.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Пользуйся пешеходным переходом!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8194" name="Picture 2" descr="C:\Users\1\Desktop\для през\p070_10_ne_vybegai_na_dorogu_0_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785786" y="1428736"/>
            <a:ext cx="7715304" cy="511319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Не торопись! </a:t>
            </a:r>
            <a:r>
              <a:rPr lang="ru-RU" sz="2800" b="1" dirty="0" smtClean="0">
                <a:solidFill>
                  <a:srgbClr val="7030A0"/>
                </a:solidFill>
              </a:rPr>
              <a:t>У остановки оглядись, Найди ближайший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00B050"/>
                </a:solidFill>
              </a:rPr>
              <a:t>ПЕРЕХОД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и он тебя не  подведет!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10242" name="Picture 2" descr="C:\Users\1\Desktop\для през\road_traffic_for_children_10_Kopirova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85926"/>
            <a:ext cx="8286807" cy="47149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B050"/>
                </a:solidFill>
              </a:rPr>
              <a:t>Повествование закончив, хочу друзья сказать вам: будьте осторожны на дороге! </a:t>
            </a:r>
            <a:endParaRPr lang="ru-RU" sz="2800" b="1" dirty="0">
              <a:solidFill>
                <a:srgbClr val="00B050"/>
              </a:solidFill>
            </a:endParaRPr>
          </a:p>
        </p:txBody>
      </p:sp>
      <p:pic>
        <p:nvPicPr>
          <p:cNvPr id="12290" name="Picture 2" descr="C:\Users\1\Desktop\для през\9980307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780476"/>
            <a:ext cx="8072494" cy="47203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Ребята! Будьте всегда внимательны и осторожны. Соблюдайте правила дорожного движения!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3314" name="Picture 2" descr="C:\Users\1\Desktop\для през\win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00034" y="1571612"/>
            <a:ext cx="8001056" cy="49248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5852" y="2928934"/>
            <a:ext cx="664373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i="1" dirty="0" smtClean="0">
                <a:solidFill>
                  <a:srgbClr val="7030A0"/>
                </a:solidFill>
              </a:rPr>
              <a:t> </a:t>
            </a:r>
          </a:p>
          <a:p>
            <a:pPr>
              <a:buNone/>
            </a:pPr>
            <a:endParaRPr lang="ru-RU" sz="3200" i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3200" i="1" dirty="0" smtClean="0">
                <a:solidFill>
                  <a:srgbClr val="7030A0"/>
                </a:solidFill>
              </a:rPr>
              <a:t>     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39367" y="1052736"/>
            <a:ext cx="6336704" cy="534646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639</TotalTime>
  <Words>118</Words>
  <Application>Microsoft Office PowerPoint</Application>
  <PresentationFormat>Экран (4:3)</PresentationFormat>
  <Paragraphs>15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Светофор наш лучший друг, преданный и верный, без него мы как без рук, если откровенно!</vt:lpstr>
      <vt:lpstr>Пешеходный переход. Он дает возможность людям  безопасности проход!</vt:lpstr>
      <vt:lpstr>Правила дорожного движения, просты для изучения.  Хоть пока мы малыши, правила мы знать должны!</vt:lpstr>
      <vt:lpstr>На проезжей части Не катайтесь, дети, Ни на роликах ни на велосипеде!</vt:lpstr>
      <vt:lpstr>Кататься на велосипеде нужно только на закрытых от движения машин площадках!</vt:lpstr>
      <vt:lpstr>Никогда не забывай! На дороге – не играй!</vt:lpstr>
      <vt:lpstr>Малышам опасно здесь,  Никогда вперед не лезь!</vt:lpstr>
      <vt:lpstr>ПОМНИ! Нельзя выбегать на проезжую часть. Пользуйся пешеходным переходом!</vt:lpstr>
      <vt:lpstr>Не торопись! У остановки оглядись, Найди ближайший ПЕРЕХОД  и он тебя не  подведет!</vt:lpstr>
      <vt:lpstr>Повествование закончив, хочу друзья сказать вам: будьте осторожны на дороге! </vt:lpstr>
      <vt:lpstr>Ребята! Будьте всегда внимательны и осторожны. Соблюдайте правила дорожного движения!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ADMIN</cp:lastModifiedBy>
  <cp:revision>73</cp:revision>
  <dcterms:created xsi:type="dcterms:W3CDTF">2015-06-07T07:20:07Z</dcterms:created>
  <dcterms:modified xsi:type="dcterms:W3CDTF">2020-11-10T09:37:28Z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1677919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