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6758DCF-D5AC-4092-A12D-4B0E06121656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39A1CF2-F0AC-4A78-84D0-78AA29E7F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1"/>
            <a:ext cx="7117180" cy="1080119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Современные образовательные технологии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442" y="5357826"/>
            <a:ext cx="7277334" cy="10001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воспитатель 1 КК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МАДОУ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детский сад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№ м26 г. Ивделя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Чеклецова Т.В.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139" t="15482" r="4343" b="52321"/>
          <a:stretch/>
        </p:blipFill>
        <p:spPr bwMode="auto">
          <a:xfrm>
            <a:off x="3203848" y="1916832"/>
            <a:ext cx="2652015" cy="28439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7251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332657"/>
            <a:ext cx="7125112" cy="552614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57"/>
          <a:stretch/>
        </p:blipFill>
        <p:spPr bwMode="auto">
          <a:xfrm>
            <a:off x="0" y="110987"/>
            <a:ext cx="9144000" cy="67168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54428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8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ЗДОРОВЬЕСБЕРЕГАЮЩИЕ ТЕХНОЛОГИИ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2" y="1807361"/>
            <a:ext cx="7811029" cy="4645975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Овладение набором простейших форм и способов поведения, способствующих сохранению и укреплению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здоровья.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Увеличение резервов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здоровья.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ОРГАНИЗАЦИИ:</a:t>
            </a:r>
            <a:endParaRPr lang="ru-RU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Пальчиковая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гимнастика.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Гимнастика для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глаз.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Дыхательная.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Артикуляционная.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6. Динамические паузы.</a:t>
            </a:r>
          </a:p>
          <a:p>
            <a:pPr>
              <a:buNone/>
            </a:pP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Релаксация.</a:t>
            </a:r>
            <a:endParaRPr lang="ru-RU" sz="2200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есочная </a:t>
            </a:r>
            <a:r>
              <a:rPr lang="ru-RU" sz="22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терапия</a:t>
            </a:r>
            <a:r>
              <a:rPr lang="ru-RU" dirty="0">
                <a:solidFill>
                  <a:srgbClr val="111111"/>
                </a:solidFill>
                <a:latin typeface="Arial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912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92888" cy="554461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10194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ТЕХНОЛОГИИ ПРОЕКТИРОВАНИЯ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Развитие и обогащение социально-личностного опыта через вовлечение детей в сферу межличностного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взаимодействия.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ОРГАНИЗАЦИИ: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Работа в группах,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парах.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Беседы,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дискуссии.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3. Социально-активные приемы: метод взаимодействия, метод экспериментирования, метод сравнения,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наблюдения.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3124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783196"/>
            <a:ext cx="7920879" cy="52916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08791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ТЕХНОЛОГИЯ ИССЛЕДОВАТЕЛЬСКОЙ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Сформировать у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дошкольников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основные ключевые компетенции, способность к исследовательскому типу мышления.</a:t>
            </a:r>
          </a:p>
          <a:p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РАБОТЫ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эвристические беседы;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постановка и решение вопросов проблемного характера;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наблюдения;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моделирование 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(создание моделей об изменениях в неживой природе)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опыты;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фиксация результатов: наблюдений, опытов, экспериментов, трудовой деятельности;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«погружение»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в краски, звуки, запахи и образы природы;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подражание голосам и звукам природы;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использование художественного слова;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дидактические игры, игровые обучающие и творчески развивающие ситуации;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трудовые поручения, действия.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837399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2" y="404665"/>
            <a:ext cx="7378981" cy="545413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910" y="404665"/>
            <a:ext cx="7769957" cy="58326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72050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ИНФОРМАЦИОННО-КОММУНИКАЦИОННЫЕ 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Стать для ребенка проводником в мир новых </a:t>
            </a:r>
            <a:r>
              <a:rPr lang="ru-RU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, наставником в выборе компьютерных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программ.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Сформировать основы информационной культуры его личности, повысить профессиональный уровень </a:t>
            </a:r>
            <a:r>
              <a:rPr lang="ru-RU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педагогов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 и компетентность родителей.</a:t>
            </a:r>
          </a:p>
          <a:p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Особенности использования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ИКТ.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Требования к компьютерным программам ДОУ: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Исследовательский характер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Легкость для самостоятельных занятий детей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Развитие широкого спектра навыков и представлений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Возрастное соответствие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Занимательность.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77686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548681"/>
            <a:ext cx="7125112" cy="53101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573" y="548680"/>
            <a:ext cx="7515835" cy="54006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73012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ЛИЧНОСТНО ОРИЕНТИРОВАННЫЕ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Гуманистическая направленность содержания деятельности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ДОУ.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Обеспечение комфортных, бесконфликтных и безопасных условий развития личности ребенка, реализация ее природных потенциалов, индивидуальный подход к воспитанникам.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ОРГАНИЗАЦИИ: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Игры, спортивные досуги,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НОД.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Упражнения, наблюдения, экспериментальная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деятельнос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ть.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3. Гимнастика, массаж, тренинг, образно-ролевые игры,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этюды.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1470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620689"/>
            <a:ext cx="7125112" cy="523811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831" y="453934"/>
            <a:ext cx="7155569" cy="54953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8550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ТЕХНОЛОГИЯ ПОРТФОЛИО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Учитывать результаты, достигнутые </a:t>
            </a:r>
            <a:r>
              <a:rPr lang="ru-RU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педагогом в разнообразных видах </a:t>
            </a:r>
            <a:r>
              <a:rPr lang="ru-RU" b="1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деятельности.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Является альтернативной формой оценки профессионализма и результативности работы </a:t>
            </a:r>
            <a:r>
              <a:rPr lang="ru-RU" b="1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педагога.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Для создания комплексного портфолио </a:t>
            </a:r>
            <a:r>
              <a:rPr lang="ru-RU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целесообразно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 ввести следующие</a:t>
            </a:r>
            <a:r>
              <a:rPr lang="ru-RU" u="sng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 разделы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I. ОБЩИЕ СВЕДЕНИЯ О 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ПЕДАГОГЕ.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II. РЕЗУЛЬТАТЫ ПЕДАГОГИЧЕСКОЙ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ДЕЯТЕЛЬНОСТИ.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III. НАУЧНО-МЕТОДИЧЕСКАЯ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ДЕЯТЕЛЬНОСТЬ.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IV. ПРЕДМЕТНО-РАЗВИВАЮЩАЯ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СРЕДА.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V. РАБОТА С РОДИТЕЛЯМИ.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8381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СОЦИОИГРОВЫЕ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2" y="1807361"/>
            <a:ext cx="7450989" cy="4501959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>
              <a:buNone/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. Развитие взаимодействия 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«ребенок-ребенок»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«ребенок-родитель»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«ребенок-взрослый»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 для обеспечения душевного благополучия.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Коррекция импульсивного, агрессивного, демонстративного, протестного поведения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3. Формирование навыков и умений дружеского коммуникативного взаимодействия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4. Решение задач 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«социального»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 закаливания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5. Развитие навыков полноценного межличностного общения, позволяющего ребенку понять самого себя.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ОРГАНИЗАЦИИ</a:t>
            </a: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1. Коллективные дела, работа в малых группах на НОД, тренинги на умение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договариваться.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2. Игры с правилами, игры-соревнования, игры-драматизации, сюжетно-ролевые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игры.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Метод создания проблемных ситуаций с элементами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самооценки.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Тренинги,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самопрезентации.</a:t>
            </a:r>
            <a:endParaRPr lang="ru-RU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70795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7" y="2967335"/>
            <a:ext cx="83529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Спасибо  за  внимание  !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8598574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36</TotalTime>
  <Words>219</Words>
  <Application>Microsoft Office PowerPoint</Application>
  <PresentationFormat>Экран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Spring</vt:lpstr>
      <vt:lpstr>Современные образовательные технологии</vt:lpstr>
      <vt:lpstr>Слайд 2</vt:lpstr>
      <vt:lpstr>ЗДОРОВЬЕСБЕРЕГАЮЩИЕ ТЕХНОЛОГИИ</vt:lpstr>
      <vt:lpstr>Слайд 4</vt:lpstr>
      <vt:lpstr>ТЕХНОЛОГИИ ПРОЕКТИРОВАНИЯ</vt:lpstr>
      <vt:lpstr>Слайд 6</vt:lpstr>
      <vt:lpstr>ТЕХНОЛОГИЯ ИССЛЕДОВАТЕЛЬСКОЙ ДЕЯТЕЛЬНОСТИ</vt:lpstr>
      <vt:lpstr>Слайд 8</vt:lpstr>
      <vt:lpstr>ИНФОРМАЦИОННО-КОММУНИКАЦИОННЫЕ ТЕХНОЛОГИИ</vt:lpstr>
      <vt:lpstr>Слайд 10</vt:lpstr>
      <vt:lpstr>ЛИЧНОСТНО ОРИЕНТИРОВАННЫЕ ТЕХНОЛОГИИ</vt:lpstr>
      <vt:lpstr>Слайд 12</vt:lpstr>
      <vt:lpstr>ТЕХНОЛОГИЯ ПОРТФОЛИО</vt:lpstr>
      <vt:lpstr>СОЦИОИГРОВЫЕ ТЕХНОЛОГИИ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образовательные технологии</dc:title>
  <dc:creator>1</dc:creator>
  <cp:lastModifiedBy>ADMIN</cp:lastModifiedBy>
  <cp:revision>7</cp:revision>
  <dcterms:created xsi:type="dcterms:W3CDTF">2018-02-09T06:41:34Z</dcterms:created>
  <dcterms:modified xsi:type="dcterms:W3CDTF">2020-10-30T18:30:53Z</dcterms:modified>
</cp:coreProperties>
</file>