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4" r:id="rId2"/>
    <p:sldId id="325" r:id="rId3"/>
    <p:sldId id="301" r:id="rId4"/>
    <p:sldId id="303" r:id="rId5"/>
    <p:sldId id="328" r:id="rId6"/>
    <p:sldId id="335" r:id="rId7"/>
    <p:sldId id="331" r:id="rId8"/>
    <p:sldId id="332" r:id="rId9"/>
    <p:sldId id="327" r:id="rId10"/>
    <p:sldId id="330" r:id="rId11"/>
    <p:sldId id="257" r:id="rId12"/>
    <p:sldId id="314" r:id="rId13"/>
    <p:sldId id="334" r:id="rId14"/>
    <p:sldId id="337" r:id="rId15"/>
    <p:sldId id="30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57290" y="1357298"/>
            <a:ext cx="6643734" cy="928694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relaxedInse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cap="none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   </a:t>
            </a:r>
            <a:r>
              <a:rPr lang="ru-RU" sz="2400" cap="none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  Виртуальная  экскурсия по родному городу</a:t>
            </a:r>
            <a:endParaRPr lang="ru-RU" sz="2400" cap="none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643042" y="428604"/>
            <a:ext cx="5715040" cy="1071570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sz="18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МАДОУ детский сад № 26  г. Ивделя представляет :</a:t>
            </a:r>
            <a:endParaRPr lang="ru-RU" sz="18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1026" name="Picture 2" descr="C:\Users\soul\Desktop\для презентации\clipart-romash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571480"/>
            <a:ext cx="519121" cy="36988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571604" y="6286520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</a:rPr>
              <a:t>        Презентацию подготовила Чеклецова Т.В.</a:t>
            </a:r>
            <a:endParaRPr lang="ru-RU" dirty="0">
              <a:ln>
                <a:solidFill>
                  <a:srgbClr val="002060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3" name="Picture 2" descr="C:\Users\ADMIN\Desktop\ивдель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285992"/>
            <a:ext cx="6643733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вокзал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142984"/>
            <a:ext cx="5857916" cy="464347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857356" y="500042"/>
            <a:ext cx="50720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Наш путь начинается с вокзала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soul\Desktop\91216075_ROmashka_ot_Sashi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28604"/>
            <a:ext cx="835029" cy="782654"/>
          </a:xfrm>
          <a:prstGeom prst="rect">
            <a:avLst/>
          </a:prstGeom>
          <a:noFill/>
        </p:spPr>
      </p:pic>
      <p:pic>
        <p:nvPicPr>
          <p:cNvPr id="3074" name="Picture 2" descr="C:\Users\ADMIN\Desktop\музе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214423"/>
            <a:ext cx="7072362" cy="502604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857356" y="357166"/>
            <a:ext cx="4501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                    </a:t>
            </a:r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Мы в Музее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43174" y="3143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Площадь перед администрацией </a:t>
            </a:r>
            <a:r>
              <a:rPr lang="ru-RU" dirty="0" err="1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г.Ивделя</a:t>
            </a:r>
            <a:endParaRPr lang="ru-RU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Users\soul\Desktop\Deti-chitayut-knig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290"/>
            <a:ext cx="1311295" cy="1000133"/>
          </a:xfrm>
          <a:prstGeom prst="rect">
            <a:avLst/>
          </a:prstGeom>
          <a:noFill/>
        </p:spPr>
      </p:pic>
      <p:pic>
        <p:nvPicPr>
          <p:cNvPr id="4098" name="Picture 2" descr="C:\Users\ADMIN\Desktop\библиоте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285860"/>
            <a:ext cx="4857784" cy="2100266"/>
          </a:xfrm>
          <a:prstGeom prst="rect">
            <a:avLst/>
          </a:prstGeom>
          <a:noFill/>
        </p:spPr>
      </p:pic>
      <p:pic>
        <p:nvPicPr>
          <p:cNvPr id="4099" name="Picture 3" descr="C:\Users\ADMIN\Desktop\библиотека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850" y="3729038"/>
            <a:ext cx="3621084" cy="2271730"/>
          </a:xfrm>
          <a:prstGeom prst="rect">
            <a:avLst/>
          </a:prstGeom>
          <a:noFill/>
        </p:spPr>
      </p:pic>
      <p:pic>
        <p:nvPicPr>
          <p:cNvPr id="4100" name="Picture 4" descr="C:\Users\ADMIN\Desktop\библиотека 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3714752"/>
            <a:ext cx="3571900" cy="228601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285984" y="428604"/>
            <a:ext cx="33575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   Мы в библиотеке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57422" y="0"/>
            <a:ext cx="5429288" cy="1142984"/>
          </a:xfrm>
          <a:blipFill>
            <a:blip r:embed="rId2"/>
            <a:tile tx="0" ty="0" sx="100000" sy="100000" flip="none" algn="tl"/>
          </a:blipFill>
          <a:effectLst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  <a:effectLst/>
              </a:rPr>
              <a:t> </a:t>
            </a:r>
            <a:r>
              <a:rPr lang="ru-RU" sz="2000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  <a:effectLst/>
              </a:rPr>
              <a:t>Площадь перед администрацией </a:t>
            </a:r>
            <a:r>
              <a:rPr lang="ru-RU" sz="2000" dirty="0" err="1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  <a:effectLst/>
              </a:rPr>
              <a:t>г.Ивделя</a:t>
            </a:r>
            <a:endParaRPr lang="ru-RU" sz="2000" dirty="0">
              <a:ln>
                <a:solidFill>
                  <a:srgbClr val="7030A0"/>
                </a:solidFill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5122" name="Picture 2" descr="C:\Users\ADMIN\Desktop\площадь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142985"/>
            <a:ext cx="7643866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3042" y="0"/>
            <a:ext cx="6143668" cy="1142984"/>
          </a:xfrm>
          <a:blipFill>
            <a:blip r:embed="rId2"/>
            <a:tile tx="0" ty="0" sx="100000" sy="100000" flip="none" algn="tl"/>
          </a:blipFill>
          <a:effectLst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  <a:effectLst/>
              </a:rPr>
              <a:t> администрация г. Ивделя</a:t>
            </a:r>
            <a:endParaRPr lang="ru-RU" sz="2000" dirty="0">
              <a:ln>
                <a:solidFill>
                  <a:srgbClr val="7030A0"/>
                </a:solidFill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9218" name="Picture 2" descr="C:\Users\ADMIN\Desktop\администрац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428736"/>
            <a:ext cx="6929486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28926" y="357166"/>
            <a:ext cx="4001801" cy="58477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3200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</a:rPr>
              <a:t>Гостиница г. </a:t>
            </a:r>
            <a:r>
              <a:rPr lang="ru-RU" sz="3200" dirty="0" err="1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</a:rPr>
              <a:t>Ивдель</a:t>
            </a:r>
            <a:endParaRPr lang="ru-RU" sz="3200" dirty="0">
              <a:ln>
                <a:solidFill>
                  <a:srgbClr val="00B0F0"/>
                </a:solidFill>
              </a:ln>
              <a:solidFill>
                <a:srgbClr val="7030A0"/>
              </a:solidFill>
            </a:endParaRPr>
          </a:p>
        </p:txBody>
      </p:sp>
      <p:pic>
        <p:nvPicPr>
          <p:cNvPr id="2" name="Picture 2" descr="C:\Users\ADMIN\Desktop\гостиниц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785926"/>
            <a:ext cx="6215106" cy="3929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5786" y="357166"/>
            <a:ext cx="735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 </a:t>
            </a:r>
            <a:endParaRPr lang="ru-RU" sz="2800" b="1" dirty="0"/>
          </a:p>
        </p:txBody>
      </p:sp>
      <p:pic>
        <p:nvPicPr>
          <p:cNvPr id="7170" name="Picture 2" descr="C:\Users\ADMIN\Desktop\хра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357298"/>
            <a:ext cx="6429420" cy="464347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285729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43042" y="500043"/>
            <a:ext cx="63579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2000" b="1" dirty="0" smtClean="0">
                <a:ln>
                  <a:solidFill>
                    <a:srgbClr val="7030A0"/>
                  </a:solidFill>
                </a:ln>
                <a:solidFill>
                  <a:srgbClr val="00B050"/>
                </a:solidFill>
              </a:rPr>
              <a:t>Церковь Благовещения Пресвятой Богородицы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214414" y="785794"/>
            <a:ext cx="6643734" cy="46166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92D050"/>
                </a:solidFill>
              </a:rPr>
              <a:t>          Кинотеатр «Северный Маяк»</a:t>
            </a:r>
            <a:endParaRPr lang="ru-RU" sz="2400" dirty="0">
              <a:ln>
                <a:solidFill>
                  <a:srgbClr val="7030A0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10242" name="Picture 2" descr="C:\Users\ADMIN\Desktop\кино теат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857364"/>
            <a:ext cx="7000923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0166" y="785794"/>
            <a:ext cx="5417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</a:rPr>
              <a:t>        Памятник павшим воинам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1266" name="Picture 2" descr="C:\Users\ADMIN\Desktop\стелл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28737"/>
            <a:ext cx="7358114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142976" y="357166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ln>
                  <a:solidFill>
                    <a:srgbClr val="00B0F0"/>
                  </a:solidFill>
                </a:ln>
                <a:solidFill>
                  <a:srgbClr val="002060"/>
                </a:solidFill>
              </a:rPr>
              <a:t>«Физкультурно-оздоровительный комплекс»</a:t>
            </a:r>
            <a:endParaRPr lang="ru-RU" sz="2400" dirty="0">
              <a:ln>
                <a:solidFill>
                  <a:srgbClr val="00B0F0"/>
                </a:solidFill>
              </a:ln>
              <a:solidFill>
                <a:srgbClr val="002060"/>
              </a:solidFill>
            </a:endParaRPr>
          </a:p>
        </p:txBody>
      </p:sp>
      <p:pic>
        <p:nvPicPr>
          <p:cNvPr id="12290" name="Picture 2" descr="C:\Users\ADMIN\Desktop\фо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142984"/>
            <a:ext cx="6215106" cy="442915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86116" y="142852"/>
            <a:ext cx="2261581" cy="46166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</a:rPr>
              <a:t>Улицы</a:t>
            </a:r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0070C0"/>
                </a:solidFill>
              </a:rPr>
              <a:t> Ивделя</a:t>
            </a:r>
            <a:endParaRPr lang="ru-RU" sz="2400" dirty="0">
              <a:ln>
                <a:solidFill>
                  <a:srgbClr val="7030A0"/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13314" name="Picture 2" descr="C:\Users\ADMIN\Desktop\улицы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3050" y="1142984"/>
            <a:ext cx="3798884" cy="2357454"/>
          </a:xfrm>
          <a:prstGeom prst="rect">
            <a:avLst/>
          </a:prstGeom>
          <a:noFill/>
        </p:spPr>
      </p:pic>
      <p:pic>
        <p:nvPicPr>
          <p:cNvPr id="13315" name="Picture 3" descr="C:\Users\ADMIN\Desktop\улицы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071546"/>
            <a:ext cx="3633812" cy="2332038"/>
          </a:xfrm>
          <a:prstGeom prst="rect">
            <a:avLst/>
          </a:prstGeom>
          <a:noFill/>
        </p:spPr>
      </p:pic>
      <p:pic>
        <p:nvPicPr>
          <p:cNvPr id="13316" name="Picture 4" descr="C:\Users\ADMIN\Desktop\улицы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3857628"/>
            <a:ext cx="4143404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28794" y="500042"/>
            <a:ext cx="5286412" cy="46166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rgbClr val="7030A0"/>
                </a:solidFill>
              </a:rPr>
              <a:t>Ивдельская</a:t>
            </a:r>
            <a:r>
              <a:rPr lang="ru-RU" sz="2400" dirty="0" smtClean="0">
                <a:solidFill>
                  <a:srgbClr val="7030A0"/>
                </a:solidFill>
              </a:rPr>
              <a:t> средняя школа №1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4338" name="Picture 2" descr="C:\Users\ADMIN\Desktop\школ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1" y="1857364"/>
            <a:ext cx="6286544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8794" y="214290"/>
            <a:ext cx="5143536" cy="46166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</a:rPr>
              <a:t>       МАДОУ детский сад № 26</a:t>
            </a:r>
            <a:endParaRPr lang="ru-RU" sz="2400" dirty="0">
              <a:ln>
                <a:solidFill>
                  <a:srgbClr val="7030A0"/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15362" name="Picture 2" descr="C:\Users\ADMIN\Desktop\сади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428736"/>
            <a:ext cx="6429420" cy="4143404"/>
          </a:xfrm>
          <a:prstGeom prst="rect">
            <a:avLst/>
          </a:prstGeom>
          <a:noFill/>
        </p:spPr>
      </p:pic>
      <p:pic>
        <p:nvPicPr>
          <p:cNvPr id="4" name="Picture 2" descr="C:\Users\ADMIN\Desktop\сади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428736"/>
            <a:ext cx="6429420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214414" y="2000240"/>
            <a:ext cx="8458200" cy="1222375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prstTxWarp prst="textPlain">
              <a:avLst/>
            </a:prstTxWarp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cap="none" dirty="0" smtClean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Спасибо за внимание !</a:t>
            </a:r>
            <a:endParaRPr lang="ru-RU" b="1" cap="none" dirty="0">
              <a:ln w="12700">
                <a:solidFill>
                  <a:srgbClr val="0070C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4103" name="Picture 7" descr="C:\Users\soul\Desktop\clipart-romash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3643314"/>
            <a:ext cx="1214445" cy="111760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71736" y="5929330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 </a:t>
            </a:r>
            <a:r>
              <a:rPr lang="ru-RU" sz="1600" dirty="0" smtClean="0">
                <a:solidFill>
                  <a:srgbClr val="002060"/>
                </a:solidFill>
              </a:rPr>
              <a:t>МАДОУ детский сад № 26  г. Ивделя  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</a:rPr>
              <a:t>2020 г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1613</TotalTime>
  <Words>105</Words>
  <PresentationFormat>Экран (4:3)</PresentationFormat>
  <Paragraphs>22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     Виртуальная  экскурсия по родному городу</vt:lpstr>
      <vt:lpstr>Слайд 2</vt:lpstr>
      <vt:lpstr>Слайд 3</vt:lpstr>
      <vt:lpstr>Слайд 4</vt:lpstr>
      <vt:lpstr> Площадь перед администрацией г.Ивделя</vt:lpstr>
      <vt:lpstr> администрация г. Ивделя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soul</dc:creator>
  <cp:lastModifiedBy>ADMIN</cp:lastModifiedBy>
  <cp:revision>173</cp:revision>
  <dcterms:created xsi:type="dcterms:W3CDTF">2012-11-19T16:25:13Z</dcterms:created>
  <dcterms:modified xsi:type="dcterms:W3CDTF">2020-04-14T10:43:24Z</dcterms:modified>
</cp:coreProperties>
</file>