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12192000" cy="6858000"/>
  <p:embeddedFontLst>
    <p:embeddedFont>
      <p:font typeface="Trebuchet MS" pitchFamily="34" charset="0"/>
      <p:regular r:id="rId15"/>
      <p:bold r:id="rId16"/>
      <p:italic r:id="rId17"/>
      <p:bold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86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864235" cy="5690870"/>
          </a:xfrm>
          <a:custGeom>
            <a:avLst/>
            <a:gdLst/>
            <a:ahLst/>
            <a:cxnLst/>
            <a:rect l="l" t="t" r="r" b="b"/>
            <a:pathLst>
              <a:path w="864235" h="5690870">
                <a:moveTo>
                  <a:pt x="864108" y="0"/>
                </a:moveTo>
                <a:lnTo>
                  <a:pt x="90279" y="0"/>
                </a:lnTo>
                <a:lnTo>
                  <a:pt x="0" y="889"/>
                </a:lnTo>
                <a:lnTo>
                  <a:pt x="0" y="5690616"/>
                </a:lnTo>
                <a:lnTo>
                  <a:pt x="864108" y="9271"/>
                </a:lnTo>
                <a:lnTo>
                  <a:pt x="864108" y="0"/>
                </a:lnTo>
                <a:close/>
              </a:path>
            </a:pathLst>
          </a:custGeom>
          <a:solidFill>
            <a:srgbClr val="5FCAEE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144">
            <a:solidFill>
              <a:srgbClr val="5FCA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424928" y="3681983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144">
            <a:solidFill>
              <a:srgbClr val="5FCA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182101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0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0" y="6857996"/>
                </a:lnTo>
                <a:lnTo>
                  <a:pt x="3006850" y="0"/>
                </a:lnTo>
                <a:close/>
              </a:path>
            </a:pathLst>
          </a:custGeom>
          <a:solidFill>
            <a:srgbClr val="5FCAEE">
              <a:alpha val="3607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9604334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5FCAEE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17AFE3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0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17AFE3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898124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8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2D83C3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226192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10372343" y="3590543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17AFE3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1">
                <a:solidFill>
                  <a:srgbClr val="001F5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rgbClr val="006FC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1">
                <a:solidFill>
                  <a:srgbClr val="001F5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144">
            <a:solidFill>
              <a:srgbClr val="5FCA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24928" y="3681983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144">
            <a:solidFill>
              <a:srgbClr val="5FCA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101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0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0" y="6857996"/>
                </a:lnTo>
                <a:lnTo>
                  <a:pt x="3006850" y="0"/>
                </a:lnTo>
                <a:close/>
              </a:path>
            </a:pathLst>
          </a:custGeom>
          <a:solidFill>
            <a:srgbClr val="5FCAEE">
              <a:alpha val="3607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4335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5FCAEE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17AFE3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0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17AFE3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8125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8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2D83C3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226192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2344" y="3590543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17AFE3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5FCAEE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bg object 2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1">
                <a:solidFill>
                  <a:srgbClr val="001F5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10/30/2020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144">
            <a:solidFill>
              <a:srgbClr val="5FCA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24928" y="3681983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144">
            <a:solidFill>
              <a:srgbClr val="5FCA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101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0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0" y="6857996"/>
                </a:lnTo>
                <a:lnTo>
                  <a:pt x="3006850" y="0"/>
                </a:lnTo>
                <a:close/>
              </a:path>
            </a:pathLst>
          </a:custGeom>
          <a:solidFill>
            <a:srgbClr val="5FCAEE">
              <a:alpha val="3607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4335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5FCAEE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17AFE3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0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17AFE3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8125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8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2D83C3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226192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2344" y="3590543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17AFE3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5FCAEE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95220" y="1488185"/>
            <a:ext cx="7401559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1">
                <a:solidFill>
                  <a:srgbClr val="001F5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53134" y="1381760"/>
            <a:ext cx="9285731" cy="42329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006FC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0"/>
            <a:ext cx="10661904" cy="6857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16529" y="2127250"/>
            <a:ext cx="655256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902335">
              <a:lnSpc>
                <a:spcPct val="100000"/>
              </a:lnSpc>
              <a:spcBef>
                <a:spcPts val="105"/>
              </a:spcBef>
            </a:pPr>
            <a:r>
              <a:rPr sz="3200" b="0" spc="-5" smtClean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lang="ru-RU" sz="3200" b="0" dirty="0" smtClean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200" b="0" spc="-5" smtClean="0">
                <a:solidFill>
                  <a:srgbClr val="000000"/>
                </a:solidFill>
                <a:latin typeface="Trebuchet MS"/>
                <a:cs typeface="Trebuchet MS"/>
              </a:rPr>
              <a:t>«</a:t>
            </a:r>
            <a:r>
              <a:rPr sz="3200" b="0" spc="-5" dirty="0">
                <a:solidFill>
                  <a:srgbClr val="000000"/>
                </a:solidFill>
                <a:latin typeface="Trebuchet MS"/>
                <a:cs typeface="Trebuchet MS"/>
              </a:rPr>
              <a:t>Зимние виды</a:t>
            </a:r>
            <a:r>
              <a:rPr sz="3200" b="0" spc="-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200" b="0" spc="-5" dirty="0">
                <a:solidFill>
                  <a:srgbClr val="000000"/>
                </a:solidFill>
                <a:latin typeface="Trebuchet MS"/>
                <a:cs typeface="Trebuchet MS"/>
              </a:rPr>
              <a:t>спорта»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63541" y="4470272"/>
            <a:ext cx="3267075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u-RU" spc="-40" dirty="0" smtClean="0">
                <a:latin typeface="Times New Roman"/>
                <a:cs typeface="Times New Roman"/>
              </a:rPr>
              <a:t>МА</a:t>
            </a:r>
            <a:r>
              <a:rPr sz="1800" spc="-40" smtClean="0">
                <a:latin typeface="Times New Roman"/>
                <a:cs typeface="Times New Roman"/>
              </a:rPr>
              <a:t>ДОУ </a:t>
            </a:r>
            <a:r>
              <a:rPr lang="ru-RU" sz="1800" spc="-40" dirty="0" smtClean="0">
                <a:latin typeface="Times New Roman"/>
                <a:cs typeface="Times New Roman"/>
              </a:rPr>
              <a:t>детский сад </a:t>
            </a:r>
            <a:r>
              <a:rPr sz="1800" spc="-5" smtClean="0">
                <a:latin typeface="Times New Roman"/>
                <a:cs typeface="Times New Roman"/>
              </a:rPr>
              <a:t>№</a:t>
            </a:r>
            <a:r>
              <a:rPr lang="ru-RU" spc="-5" dirty="0">
                <a:latin typeface="Times New Roman"/>
                <a:cs typeface="Times New Roman"/>
              </a:rPr>
              <a:t> </a:t>
            </a:r>
            <a:r>
              <a:rPr sz="1800" spc="-5" smtClean="0">
                <a:latin typeface="Times New Roman"/>
                <a:cs typeface="Times New Roman"/>
              </a:rPr>
              <a:t>2</a:t>
            </a:r>
            <a:r>
              <a:rPr lang="ru-RU" sz="1800" spc="-5" dirty="0" smtClean="0">
                <a:latin typeface="Times New Roman"/>
                <a:cs typeface="Times New Roman"/>
              </a:rPr>
              <a:t>6</a:t>
            </a:r>
            <a:r>
              <a:rPr sz="1800" spc="-5" smtClean="0">
                <a:latin typeface="Times New Roman"/>
                <a:cs typeface="Times New Roman"/>
              </a:rPr>
              <a:t> </a:t>
            </a:r>
            <a:endParaRPr sz="18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800" spc="-100" dirty="0">
                <a:latin typeface="Times New Roman"/>
                <a:cs typeface="Times New Roman"/>
              </a:rPr>
              <a:t>г</a:t>
            </a:r>
            <a:r>
              <a:rPr sz="1800" spc="-100">
                <a:latin typeface="Times New Roman"/>
                <a:cs typeface="Times New Roman"/>
              </a:rPr>
              <a:t>.</a:t>
            </a:r>
            <a:r>
              <a:rPr sz="1800" spc="-5">
                <a:latin typeface="Times New Roman"/>
                <a:cs typeface="Times New Roman"/>
              </a:rPr>
              <a:t> </a:t>
            </a:r>
            <a:r>
              <a:rPr lang="ru-RU" spc="-10" dirty="0" smtClean="0">
                <a:latin typeface="Times New Roman"/>
                <a:cs typeface="Times New Roman"/>
              </a:rPr>
              <a:t>Ивделя</a:t>
            </a:r>
            <a:endParaRPr sz="18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lang="ru-RU" sz="1800" dirty="0" smtClean="0">
                <a:latin typeface="Times New Roman"/>
                <a:cs typeface="Times New Roman"/>
              </a:rPr>
              <a:t>В</a:t>
            </a:r>
            <a:r>
              <a:rPr sz="1800" smtClean="0">
                <a:latin typeface="Times New Roman"/>
                <a:cs typeface="Times New Roman"/>
              </a:rPr>
              <a:t>оспитатель</a:t>
            </a:r>
            <a:r>
              <a:rPr lang="ru-RU" sz="1800" dirty="0" smtClean="0">
                <a:latin typeface="Times New Roman"/>
                <a:cs typeface="Times New Roman"/>
              </a:rPr>
              <a:t> </a:t>
            </a:r>
            <a:endParaRPr sz="18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lang="ru-RU" spc="-10" dirty="0" smtClean="0">
                <a:latin typeface="Times New Roman"/>
                <a:cs typeface="Times New Roman"/>
              </a:rPr>
              <a:t>Чеклецова Татьяна Витальевна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714500"/>
            <a:ext cx="6096000" cy="3429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60138" y="711199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i="0" spc="-10" dirty="0">
                <a:solidFill>
                  <a:srgbClr val="006FC0"/>
                </a:solidFill>
                <a:latin typeface="Times New Roman"/>
                <a:cs typeface="Times New Roman"/>
              </a:rPr>
              <a:t>Зимние виды</a:t>
            </a:r>
            <a:r>
              <a:rPr sz="2200" i="0" spc="-5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2200" i="0" spc="-5" dirty="0">
                <a:solidFill>
                  <a:srgbClr val="006FC0"/>
                </a:solidFill>
                <a:latin typeface="Times New Roman"/>
                <a:cs typeface="Times New Roman"/>
              </a:rPr>
              <a:t>спорта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1453134" y="1381760"/>
            <a:ext cx="9285731" cy="42235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5415">
              <a:lnSpc>
                <a:spcPct val="100000"/>
              </a:lnSpc>
              <a:spcBef>
                <a:spcPts val="95"/>
              </a:spcBef>
            </a:pPr>
            <a:r>
              <a:rPr b="1" spc="-10" dirty="0">
                <a:latin typeface="Times New Roman"/>
                <a:cs typeface="Times New Roman"/>
              </a:rPr>
              <a:t>Цель: </a:t>
            </a:r>
            <a:r>
              <a:rPr spc="-5" dirty="0"/>
              <a:t>Расширение </a:t>
            </a:r>
            <a:r>
              <a:rPr spc="-10" dirty="0"/>
              <a:t>представлений </a:t>
            </a:r>
            <a:r>
              <a:rPr dirty="0"/>
              <a:t>об</a:t>
            </a:r>
            <a:r>
              <a:rPr spc="75" dirty="0"/>
              <a:t> </a:t>
            </a:r>
            <a:r>
              <a:rPr spc="-5" dirty="0"/>
              <a:t>окружающей</a:t>
            </a:r>
          </a:p>
          <a:p>
            <a:pPr marL="145415">
              <a:lnSpc>
                <a:spcPct val="100000"/>
              </a:lnSpc>
            </a:pPr>
            <a:r>
              <a:rPr spc="-5" dirty="0"/>
              <a:t>действительности </a:t>
            </a:r>
            <a:r>
              <a:rPr dirty="0"/>
              <a:t>через </a:t>
            </a:r>
            <a:r>
              <a:rPr spc="-15" dirty="0"/>
              <a:t>ознакомление </a:t>
            </a:r>
            <a:r>
              <a:rPr spc="-5" dirty="0"/>
              <a:t>детей с</a:t>
            </a:r>
            <a:r>
              <a:rPr spc="70" dirty="0"/>
              <a:t> </a:t>
            </a:r>
            <a:r>
              <a:rPr spc="-10" dirty="0"/>
              <a:t>зимними</a:t>
            </a:r>
          </a:p>
          <a:p>
            <a:pPr marL="145415">
              <a:lnSpc>
                <a:spcPct val="100000"/>
              </a:lnSpc>
            </a:pPr>
            <a:r>
              <a:rPr spc="-10" dirty="0"/>
              <a:t>Олимпийскими видами</a:t>
            </a:r>
            <a:r>
              <a:rPr spc="15" dirty="0"/>
              <a:t> </a:t>
            </a:r>
            <a:r>
              <a:rPr spc="-5" dirty="0"/>
              <a:t>спорта.</a:t>
            </a:r>
          </a:p>
          <a:p>
            <a:pPr marL="132715">
              <a:lnSpc>
                <a:spcPct val="100000"/>
              </a:lnSpc>
              <a:spcBef>
                <a:spcPts val="55"/>
              </a:spcBef>
            </a:pPr>
            <a:endParaRPr sz="2250"/>
          </a:p>
          <a:p>
            <a:pPr marL="145415" marR="1685289">
              <a:lnSpc>
                <a:spcPct val="100000"/>
              </a:lnSpc>
            </a:pPr>
            <a:r>
              <a:rPr b="1" spc="-10" dirty="0">
                <a:latin typeface="Times New Roman"/>
                <a:cs typeface="Times New Roman"/>
              </a:rPr>
              <a:t>Актуальность: </a:t>
            </a:r>
            <a:r>
              <a:rPr spc="-10" dirty="0"/>
              <a:t>Здоровье </a:t>
            </a:r>
            <a:r>
              <a:rPr spc="-5" dirty="0"/>
              <a:t>– </a:t>
            </a:r>
            <a:r>
              <a:rPr dirty="0"/>
              <a:t>бесценный </a:t>
            </a:r>
            <a:r>
              <a:rPr spc="-5" dirty="0"/>
              <a:t>дар, и </a:t>
            </a:r>
            <a:r>
              <a:rPr spc="5" dirty="0"/>
              <a:t>основы </a:t>
            </a:r>
            <a:r>
              <a:rPr spc="-10" dirty="0"/>
              <a:t>здоровья  человека закладываются </a:t>
            </a:r>
            <a:r>
              <a:rPr spc="-5" dirty="0"/>
              <a:t>в </a:t>
            </a:r>
            <a:r>
              <a:rPr spc="-20" dirty="0"/>
              <a:t>дошкольном </a:t>
            </a:r>
            <a:r>
              <a:rPr spc="-5" dirty="0"/>
              <a:t>детстве. </a:t>
            </a:r>
            <a:r>
              <a:rPr spc="-10" dirty="0"/>
              <a:t>Именно</a:t>
            </a:r>
            <a:r>
              <a:rPr spc="135" dirty="0"/>
              <a:t> </a:t>
            </a:r>
            <a:r>
              <a:rPr spc="-5" dirty="0"/>
              <a:t>в</a:t>
            </a:r>
          </a:p>
          <a:p>
            <a:pPr marL="145415" marR="1906905">
              <a:lnSpc>
                <a:spcPct val="100000"/>
              </a:lnSpc>
            </a:pPr>
            <a:r>
              <a:rPr spc="-20" dirty="0"/>
              <a:t>дошкольном </a:t>
            </a:r>
            <a:r>
              <a:rPr spc="-5" dirty="0"/>
              <a:t>возрасте дети </a:t>
            </a:r>
            <a:r>
              <a:rPr spc="-10" dirty="0"/>
              <a:t>делают </a:t>
            </a:r>
            <a:r>
              <a:rPr spc="-5" dirty="0"/>
              <a:t>первые шаги к </a:t>
            </a:r>
            <a:r>
              <a:rPr spc="-15" dirty="0"/>
              <a:t>здоровому  образу </a:t>
            </a:r>
            <a:r>
              <a:rPr spc="-5" dirty="0"/>
              <a:t>жизни, к </a:t>
            </a:r>
            <a:r>
              <a:rPr spc="-10" dirty="0"/>
              <a:t>познанию самого </a:t>
            </a:r>
            <a:r>
              <a:rPr spc="-15" dirty="0"/>
              <a:t>себя, </a:t>
            </a:r>
            <a:r>
              <a:rPr spc="-5" dirty="0"/>
              <a:t>к стремлению  </a:t>
            </a:r>
            <a:r>
              <a:rPr spc="-15" dirty="0"/>
              <a:t>заниматься спортом, </a:t>
            </a:r>
            <a:r>
              <a:rPr spc="-10" dirty="0"/>
              <a:t>физической</a:t>
            </a:r>
            <a:r>
              <a:rPr spc="30" dirty="0"/>
              <a:t> </a:t>
            </a:r>
            <a:r>
              <a:rPr spc="-25" dirty="0"/>
              <a:t>культурой.</a:t>
            </a:r>
          </a:p>
          <a:p>
            <a:pPr marL="145415">
              <a:lnSpc>
                <a:spcPct val="100000"/>
              </a:lnSpc>
            </a:pPr>
            <a:r>
              <a:rPr b="1" spc="-5" smtClean="0">
                <a:latin typeface="Times New Roman"/>
                <a:cs typeface="Times New Roman"/>
              </a:rPr>
              <a:t>Презентацию </a:t>
            </a:r>
            <a:r>
              <a:rPr b="1" spc="-25" dirty="0">
                <a:latin typeface="Times New Roman"/>
                <a:cs typeface="Times New Roman"/>
              </a:rPr>
              <a:t>подготовила</a:t>
            </a:r>
            <a:r>
              <a:rPr b="1" spc="-25">
                <a:latin typeface="Times New Roman"/>
                <a:cs typeface="Times New Roman"/>
              </a:rPr>
              <a:t>: </a:t>
            </a:r>
            <a:r>
              <a:rPr lang="ru-RU" spc="-15" dirty="0" smtClean="0"/>
              <a:t>Чеклецова Татьяна Витальевна,</a:t>
            </a:r>
            <a:r>
              <a:rPr spc="190" smtClean="0"/>
              <a:t> </a:t>
            </a:r>
            <a:endParaRPr lang="ru-RU" spc="190" dirty="0" smtClean="0"/>
          </a:p>
          <a:p>
            <a:pPr marL="145415">
              <a:lnSpc>
                <a:spcPct val="100000"/>
              </a:lnSpc>
            </a:pPr>
            <a:r>
              <a:rPr spc="-5" smtClean="0"/>
              <a:t>воспитатель</a:t>
            </a:r>
            <a:r>
              <a:rPr lang="ru-RU" spc="-5" dirty="0" smtClean="0"/>
              <a:t> 1 КК</a:t>
            </a:r>
            <a:endParaRPr spc="-5" dirty="0"/>
          </a:p>
          <a:p>
            <a:pPr marL="145415">
              <a:lnSpc>
                <a:spcPct val="100000"/>
              </a:lnSpc>
              <a:spcBef>
                <a:spcPts val="1000"/>
              </a:spcBef>
            </a:pPr>
            <a:r>
              <a:rPr lang="ru-RU" b="1" spc="-5" dirty="0" smtClean="0">
                <a:latin typeface="Times New Roman"/>
                <a:cs typeface="Times New Roman"/>
              </a:rPr>
              <a:t> </a:t>
            </a:r>
            <a:endParaRPr spc="-2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17091" y="486155"/>
            <a:ext cx="7610856" cy="58856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6424" y="470916"/>
            <a:ext cx="7889748" cy="59161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70432" y="512063"/>
            <a:ext cx="7780020" cy="58338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64919" y="512063"/>
            <a:ext cx="7776972" cy="58338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44167" y="534923"/>
            <a:ext cx="7716011" cy="57881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80160" y="467868"/>
            <a:ext cx="7661148" cy="57454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12053" y="1998421"/>
            <a:ext cx="2935605" cy="2342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10" dirty="0">
                <a:latin typeface="Times New Roman"/>
                <a:cs typeface="Times New Roman"/>
              </a:rPr>
              <a:t>Здесь</a:t>
            </a:r>
            <a:r>
              <a:rPr sz="1900" b="1" i="1" spc="-20" dirty="0">
                <a:latin typeface="Times New Roman"/>
                <a:cs typeface="Times New Roman"/>
              </a:rPr>
              <a:t> </a:t>
            </a:r>
            <a:r>
              <a:rPr sz="1900" b="1" i="1" spc="-10" dirty="0">
                <a:latin typeface="Times New Roman"/>
                <a:cs typeface="Times New Roman"/>
              </a:rPr>
              <a:t>мастерство,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900" b="1" i="1" spc="-10" dirty="0">
                <a:latin typeface="Times New Roman"/>
                <a:cs typeface="Times New Roman"/>
              </a:rPr>
              <a:t>отточенность</a:t>
            </a:r>
            <a:r>
              <a:rPr sz="1900" b="1" i="1" spc="-50" dirty="0">
                <a:latin typeface="Times New Roman"/>
                <a:cs typeface="Times New Roman"/>
              </a:rPr>
              <a:t> </a:t>
            </a:r>
            <a:r>
              <a:rPr sz="1900" b="1" i="1" spc="-10" dirty="0">
                <a:latin typeface="Times New Roman"/>
                <a:cs typeface="Times New Roman"/>
              </a:rPr>
              <a:t>движений,</a:t>
            </a:r>
            <a:endParaRPr sz="1900">
              <a:latin typeface="Times New Roman"/>
              <a:cs typeface="Times New Roman"/>
            </a:endParaRPr>
          </a:p>
          <a:p>
            <a:pPr marL="12700" marR="295910">
              <a:lnSpc>
                <a:spcPct val="100000"/>
              </a:lnSpc>
            </a:pPr>
            <a:r>
              <a:rPr sz="1900" b="1" i="1" spc="-10" dirty="0">
                <a:latin typeface="Times New Roman"/>
                <a:cs typeface="Times New Roman"/>
              </a:rPr>
              <a:t>Софитов </a:t>
            </a:r>
            <a:r>
              <a:rPr sz="1900" b="1" i="1" spc="-5" dirty="0">
                <a:latin typeface="Times New Roman"/>
                <a:cs typeface="Times New Roman"/>
              </a:rPr>
              <a:t>свет, </a:t>
            </a:r>
            <a:r>
              <a:rPr sz="1900" b="1" i="1" spc="-15" dirty="0">
                <a:latin typeface="Times New Roman"/>
                <a:cs typeface="Times New Roman"/>
              </a:rPr>
              <a:t>коньки </a:t>
            </a:r>
            <a:r>
              <a:rPr sz="1900" b="1" i="1" spc="-5" dirty="0">
                <a:latin typeface="Times New Roman"/>
                <a:cs typeface="Times New Roman"/>
              </a:rPr>
              <a:t>и  синий</a:t>
            </a:r>
            <a:r>
              <a:rPr sz="1900" b="1" i="1" dirty="0">
                <a:latin typeface="Times New Roman"/>
                <a:cs typeface="Times New Roman"/>
              </a:rPr>
              <a:t> </a:t>
            </a:r>
            <a:r>
              <a:rPr sz="1900" b="1" i="1" spc="-10" dirty="0">
                <a:latin typeface="Times New Roman"/>
                <a:cs typeface="Times New Roman"/>
              </a:rPr>
              <a:t>лёд,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900" b="1" i="1" spc="-5" dirty="0">
                <a:latin typeface="Times New Roman"/>
                <a:cs typeface="Times New Roman"/>
              </a:rPr>
              <a:t>Прекрасные и</a:t>
            </a:r>
            <a:r>
              <a:rPr sz="1900" b="1" i="1" spc="-10" dirty="0">
                <a:latin typeface="Times New Roman"/>
                <a:cs typeface="Times New Roman"/>
              </a:rPr>
              <a:t> </a:t>
            </a:r>
            <a:r>
              <a:rPr sz="1900" b="1" i="1" spc="-5" dirty="0">
                <a:latin typeface="Times New Roman"/>
                <a:cs typeface="Times New Roman"/>
              </a:rPr>
              <a:t>чудные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900" b="1" i="1" spc="-10" dirty="0">
                <a:latin typeface="Times New Roman"/>
                <a:cs typeface="Times New Roman"/>
              </a:rPr>
              <a:t>мгновенья!</a:t>
            </a:r>
            <a:endParaRPr sz="19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900" b="1" i="1" spc="-10" dirty="0">
                <a:latin typeface="Times New Roman"/>
                <a:cs typeface="Times New Roman"/>
              </a:rPr>
              <a:t>Фигурное катанье </a:t>
            </a:r>
            <a:r>
              <a:rPr sz="1900" b="1" i="1" spc="-5" dirty="0">
                <a:latin typeface="Times New Roman"/>
                <a:cs typeface="Times New Roman"/>
              </a:rPr>
              <a:t>-</a:t>
            </a:r>
            <a:r>
              <a:rPr sz="1900" b="1" i="1" spc="-55" dirty="0">
                <a:latin typeface="Times New Roman"/>
                <a:cs typeface="Times New Roman"/>
              </a:rPr>
              <a:t> </a:t>
            </a:r>
            <a:r>
              <a:rPr sz="1900" b="1" i="1" spc="-5" dirty="0">
                <a:latin typeface="Times New Roman"/>
                <a:cs typeface="Times New Roman"/>
              </a:rPr>
              <a:t>чувств  </a:t>
            </a:r>
            <a:r>
              <a:rPr sz="1900" b="1" i="1" spc="-15" dirty="0">
                <a:latin typeface="Times New Roman"/>
                <a:cs typeface="Times New Roman"/>
              </a:rPr>
              <a:t>полёт!</a:t>
            </a:r>
            <a:endParaRPr sz="19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8824" y="417576"/>
            <a:ext cx="4174236" cy="567842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4900" y="515112"/>
            <a:ext cx="7770876" cy="582777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67" y="629412"/>
            <a:ext cx="7466076" cy="55991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8324" y="594359"/>
            <a:ext cx="7559040" cy="56692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95220" y="1488185"/>
            <a:ext cx="73755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Спасибо за</a:t>
            </a:r>
            <a:r>
              <a:rPr spc="-105" dirty="0"/>
              <a:t> </a:t>
            </a:r>
            <a:r>
              <a:rPr dirty="0"/>
              <a:t>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122</Words>
  <PresentationFormat>Произвольный</PresentationFormat>
  <Paragraphs>22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Trebuchet MS</vt:lpstr>
      <vt:lpstr>Times New Roman</vt:lpstr>
      <vt:lpstr>Calibri</vt:lpstr>
      <vt:lpstr>Office Theme</vt:lpstr>
      <vt:lpstr>  «Зимние виды спорта»</vt:lpstr>
      <vt:lpstr>Зимние виды спорта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 Егоров</dc:creator>
  <cp:lastModifiedBy>ADMIN</cp:lastModifiedBy>
  <cp:revision>3</cp:revision>
  <dcterms:created xsi:type="dcterms:W3CDTF">2020-09-26T21:13:08Z</dcterms:created>
  <dcterms:modified xsi:type="dcterms:W3CDTF">2020-10-30T08:37:19Z</dcterms:modified>
</cp:coreProperties>
</file>